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16"/>
  </p:notesMasterIdLst>
  <p:sldIdLst>
    <p:sldId id="284" r:id="rId6"/>
    <p:sldId id="280" r:id="rId7"/>
    <p:sldId id="271" r:id="rId8"/>
    <p:sldId id="279" r:id="rId9"/>
    <p:sldId id="276" r:id="rId10"/>
    <p:sldId id="275" r:id="rId11"/>
    <p:sldId id="278" r:id="rId12"/>
    <p:sldId id="267" r:id="rId13"/>
    <p:sldId id="277" r:id="rId14"/>
    <p:sldId id="28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  <a:srgbClr val="000099"/>
    <a:srgbClr val="CC0099"/>
    <a:srgbClr val="9900CC"/>
    <a:srgbClr val="FF6600"/>
    <a:srgbClr val="FF9933"/>
    <a:srgbClr val="101129"/>
    <a:srgbClr val="E4B807"/>
    <a:srgbClr val="6D92C5"/>
    <a:srgbClr val="4C5F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2" d="100"/>
          <a:sy n="82" d="100"/>
        </p:scale>
        <p:origin x="4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C06128\Desktop\OT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Percentage of OTS (117 High Assessments)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EB1-4019-B8E2-FFEBDE0C683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EB1-4019-B8E2-FFEBDE0C683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6EB1-4019-B8E2-FFEBDE0C683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6EB1-4019-B8E2-FFEBDE0C683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6EB1-4019-B8E2-FFEBDE0C683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6EB1-4019-B8E2-FFEBDE0C683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6EB1-4019-B8E2-FFEBDE0C683F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6EB1-4019-B8E2-FFEBDE0C683F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6EB1-4019-B8E2-FFEBDE0C683F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6EB1-4019-B8E2-FFEBDE0C683F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6EB1-4019-B8E2-FFEBDE0C683F}"/>
              </c:ext>
            </c:extLst>
          </c:dPt>
          <c:dLbls>
            <c:dLbl>
              <c:idx val="0"/>
              <c:layout>
                <c:manualLayout>
                  <c:x val="-9.5372785433070865E-3"/>
                  <c:y val="4.332357016956384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EB1-4019-B8E2-FFEBDE0C683F}"/>
                </c:ext>
              </c:extLst>
            </c:dLbl>
            <c:dLbl>
              <c:idx val="1"/>
              <c:layout>
                <c:manualLayout>
                  <c:x val="-4.5088090551181105E-2"/>
                  <c:y val="1.763570265528403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EB1-4019-B8E2-FFEBDE0C683F}"/>
                </c:ext>
              </c:extLst>
            </c:dLbl>
            <c:dLbl>
              <c:idx val="2"/>
              <c:layout>
                <c:manualLayout>
                  <c:x val="-6.9925196850393695E-2"/>
                  <c:y val="4.052694140459268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EB1-4019-B8E2-FFEBDE0C683F}"/>
                </c:ext>
              </c:extLst>
            </c:dLbl>
            <c:dLbl>
              <c:idx val="3"/>
              <c:layout>
                <c:manualLayout>
                  <c:x val="-9.5677657480314954E-2"/>
                  <c:y val="4.047397634879574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6EB1-4019-B8E2-FFEBDE0C683F}"/>
                </c:ext>
              </c:extLst>
            </c:dLbl>
            <c:dLbl>
              <c:idx val="4"/>
              <c:layout>
                <c:manualLayout>
                  <c:x val="-0.12411331200787401"/>
                  <c:y val="2.120945981733144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6EB1-4019-B8E2-FFEBDE0C683F}"/>
                </c:ext>
              </c:extLst>
            </c:dLbl>
            <c:dLbl>
              <c:idx val="5"/>
              <c:layout>
                <c:manualLayout>
                  <c:x val="-0.16708070866141733"/>
                  <c:y val="-2.489265348839483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6EB1-4019-B8E2-FFEBDE0C683F}"/>
                </c:ext>
              </c:extLst>
            </c:dLbl>
            <c:dLbl>
              <c:idx val="6"/>
              <c:layout>
                <c:manualLayout>
                  <c:x val="-9.53683562992126E-2"/>
                  <c:y val="1.474310932928707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6EB1-4019-B8E2-FFEBDE0C683F}"/>
                </c:ext>
              </c:extLst>
            </c:dLbl>
            <c:dLbl>
              <c:idx val="7"/>
              <c:layout>
                <c:manualLayout>
                  <c:x val="-2.3867864173228347E-2"/>
                  <c:y val="1.171874927911237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6EB1-4019-B8E2-FFEBDE0C683F}"/>
                </c:ext>
              </c:extLst>
            </c:dLbl>
            <c:dLbl>
              <c:idx val="8"/>
              <c:layout>
                <c:manualLayout>
                  <c:x val="2.5390378937007817E-2"/>
                  <c:y val="1.171874927911237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6EB1-4019-B8E2-FFEBDE0C683F}"/>
                </c:ext>
              </c:extLst>
            </c:dLbl>
            <c:dLbl>
              <c:idx val="9"/>
              <c:layout>
                <c:manualLayout>
                  <c:x val="8.2244340551181044E-2"/>
                  <c:y val="1.406249913493484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6EB1-4019-B8E2-FFEBDE0C683F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eparator>, </c:separator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Sheet1!$A$2:$A$12</c:f>
              <c:strCache>
                <c:ptCount val="11"/>
                <c:pt idx="0">
                  <c:v>3.13.11</c:v>
                </c:pt>
                <c:pt idx="1">
                  <c:v>3.5.3</c:v>
                </c:pt>
                <c:pt idx="2">
                  <c:v>3.14.1</c:v>
                </c:pt>
                <c:pt idx="3">
                  <c:v>3.11.1</c:v>
                </c:pt>
                <c:pt idx="4">
                  <c:v>3.11.2</c:v>
                </c:pt>
                <c:pt idx="5">
                  <c:v>3.3.3</c:v>
                </c:pt>
                <c:pt idx="6">
                  <c:v>3.3.4</c:v>
                </c:pt>
                <c:pt idx="7">
                  <c:v>3.3.5</c:v>
                </c:pt>
                <c:pt idx="8">
                  <c:v>3.6.3</c:v>
                </c:pt>
                <c:pt idx="9">
                  <c:v>3.4.1</c:v>
                </c:pt>
                <c:pt idx="10">
                  <c:v>Other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58</c:v>
                </c:pt>
                <c:pt idx="1">
                  <c:v>45</c:v>
                </c:pt>
                <c:pt idx="2">
                  <c:v>26</c:v>
                </c:pt>
                <c:pt idx="3">
                  <c:v>21</c:v>
                </c:pt>
                <c:pt idx="4">
                  <c:v>21</c:v>
                </c:pt>
                <c:pt idx="5">
                  <c:v>19</c:v>
                </c:pt>
                <c:pt idx="6">
                  <c:v>18</c:v>
                </c:pt>
                <c:pt idx="7">
                  <c:v>18</c:v>
                </c:pt>
                <c:pt idx="8">
                  <c:v>18</c:v>
                </c:pt>
                <c:pt idx="9">
                  <c:v>17</c:v>
                </c:pt>
                <c:pt idx="10">
                  <c:v>622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6EB1-4019-B8E2-FFEBDE0C683F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256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5857148129921268"/>
          <c:y val="0.37917572716684744"/>
          <c:w val="8.6741018700787403E-2"/>
          <c:h val="0.52758584352941418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E9D-47A7-8712-D07F65C12A6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E9D-47A7-8712-D07F65C12A6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FE9D-47A7-8712-D07F65C12A6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FE9D-47A7-8712-D07F65C12A6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FE9D-47A7-8712-D07F65C12A6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FE9D-47A7-8712-D07F65C12A6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C-FE9D-47A7-8712-D07F65C12A6A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FE9D-47A7-8712-D07F65C12A6A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E-FE9D-47A7-8712-D07F65C12A6A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FE9D-47A7-8712-D07F65C12A6A}"/>
              </c:ext>
            </c:extLst>
          </c:dPt>
          <c:dLbls>
            <c:dLbl>
              <c:idx val="0"/>
              <c:layout>
                <c:manualLayout>
                  <c:x val="-0.11763029035433083"/>
                  <c:y val="0.17520268361203958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E9D-47A7-8712-D07F65C12A6A}"/>
                </c:ext>
              </c:extLst>
            </c:dLbl>
            <c:dLbl>
              <c:idx val="1"/>
              <c:layout>
                <c:manualLayout>
                  <c:x val="-0.15580819389763781"/>
                  <c:y val="-0.11492623554833689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E9D-47A7-8712-D07F65C12A6A}"/>
                </c:ext>
              </c:extLst>
            </c:dLbl>
            <c:dLbl>
              <c:idx val="2"/>
              <c:layout>
                <c:manualLayout>
                  <c:x val="-8.7346825787401633E-2"/>
                  <c:y val="-0.14689645995961736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E9D-47A7-8712-D07F65C12A6A}"/>
                </c:ext>
              </c:extLst>
            </c:dLbl>
            <c:dLbl>
              <c:idx val="3"/>
              <c:layout>
                <c:manualLayout>
                  <c:x val="6.0358267716535435E-2"/>
                  <c:y val="-7.96874950979643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FE9D-47A7-8712-D07F65C12A6A}"/>
                </c:ext>
              </c:extLst>
            </c:dLbl>
            <c:dLbl>
              <c:idx val="4"/>
              <c:layout>
                <c:manualLayout>
                  <c:x val="0.10234301181102362"/>
                  <c:y val="-0.1129109797667951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FE9D-47A7-8712-D07F65C12A6A}"/>
                </c:ext>
              </c:extLst>
            </c:dLbl>
            <c:dLbl>
              <c:idx val="5"/>
              <c:layout>
                <c:manualLayout>
                  <c:x val="0.14810949803149603"/>
                  <c:y val="-7.957805858894825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FE9D-47A7-8712-D07F65C12A6A}"/>
                </c:ext>
              </c:extLst>
            </c:dLbl>
            <c:dLbl>
              <c:idx val="6"/>
              <c:layout>
                <c:manualLayout>
                  <c:x val="0.14235654527559055"/>
                  <c:y val="2.214566792903125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FE9D-47A7-8712-D07F65C12A6A}"/>
                </c:ext>
              </c:extLst>
            </c:dLbl>
            <c:dLbl>
              <c:idx val="7"/>
              <c:layout>
                <c:manualLayout>
                  <c:x val="0.12854330708661418"/>
                  <c:y val="0.1028793612894093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FE9D-47A7-8712-D07F65C12A6A}"/>
                </c:ext>
              </c:extLst>
            </c:dLbl>
            <c:dLbl>
              <c:idx val="8"/>
              <c:layout>
                <c:manualLayout>
                  <c:x val="9.4132750984251945E-2"/>
                  <c:y val="0.11378388817766436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FE9D-47A7-8712-D07F65C12A6A}"/>
                </c:ext>
              </c:extLst>
            </c:dLbl>
            <c:dLbl>
              <c:idx val="9"/>
              <c:layout>
                <c:manualLayout>
                  <c:x val="4.0839566929133861E-2"/>
                  <c:y val="7.4555790197109353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FE9D-47A7-8712-D07F65C12A6A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Sheet1!$A$2:$A$11</c:f>
              <c:strCache>
                <c:ptCount val="10"/>
                <c:pt idx="0">
                  <c:v>3.13.11</c:v>
                </c:pt>
                <c:pt idx="1">
                  <c:v>3.5.3</c:v>
                </c:pt>
                <c:pt idx="2">
                  <c:v>3.14.1</c:v>
                </c:pt>
                <c:pt idx="3">
                  <c:v>3.11.1</c:v>
                </c:pt>
                <c:pt idx="4">
                  <c:v>3.11.2</c:v>
                </c:pt>
                <c:pt idx="5">
                  <c:v>3.3.3</c:v>
                </c:pt>
                <c:pt idx="6">
                  <c:v>3.3.4</c:v>
                </c:pt>
                <c:pt idx="7">
                  <c:v>3.3.5</c:v>
                </c:pt>
                <c:pt idx="8">
                  <c:v>3.6.3</c:v>
                </c:pt>
                <c:pt idx="9">
                  <c:v>3.4.1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0.5</c:v>
                </c:pt>
                <c:pt idx="1">
                  <c:v>0.3846</c:v>
                </c:pt>
                <c:pt idx="2">
                  <c:v>0.22</c:v>
                </c:pt>
                <c:pt idx="3">
                  <c:v>0.18</c:v>
                </c:pt>
                <c:pt idx="4">
                  <c:v>0.18</c:v>
                </c:pt>
                <c:pt idx="5">
                  <c:v>0.16</c:v>
                </c:pt>
                <c:pt idx="6">
                  <c:v>0.15</c:v>
                </c:pt>
                <c:pt idx="7">
                  <c:v>0.15</c:v>
                </c:pt>
                <c:pt idx="8">
                  <c:v>0.15</c:v>
                </c:pt>
                <c:pt idx="9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E9D-47A7-8712-D07F65C12A6A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6794648129921259"/>
          <c:y val="0.3894690336202612"/>
          <c:w val="8.6741018700787403E-2"/>
          <c:h val="0.2398117470588246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Percentage of OTS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3D6-4709-B6A8-FCFDAED2C18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3D6-4709-B6A8-FCFDAED2C18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3D6-4709-B6A8-FCFDAED2C18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D3D6-4709-B6A8-FCFDAED2C18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D3D6-4709-B6A8-FCFDAED2C18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D3D6-4709-B6A8-FCFDAED2C18B}"/>
              </c:ext>
            </c:extLst>
          </c:dPt>
          <c:dLbls>
            <c:dLbl>
              <c:idx val="0"/>
              <c:layout>
                <c:manualLayout>
                  <c:x val="0.16123622047244093"/>
                  <c:y val="-0.1188231349149154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3D6-4709-B6A8-FCFDAED2C18B}"/>
                </c:ext>
              </c:extLst>
            </c:dLbl>
            <c:dLbl>
              <c:idx val="1"/>
              <c:layout>
                <c:manualLayout>
                  <c:x val="0.157630905511811"/>
                  <c:y val="0.1231902606305203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3D6-4709-B6A8-FCFDAED2C18B}"/>
                </c:ext>
              </c:extLst>
            </c:dLbl>
            <c:dLbl>
              <c:idx val="2"/>
              <c:layout>
                <c:manualLayout>
                  <c:x val="7.7581446850393643E-2"/>
                  <c:y val="0.1215147563044564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D3D6-4709-B6A8-FCFDAED2C18B}"/>
                </c:ext>
              </c:extLst>
            </c:dLbl>
            <c:dLbl>
              <c:idx val="3"/>
              <c:layout>
                <c:manualLayout>
                  <c:x val="-8.2908464566929137E-3"/>
                  <c:y val="4.611004883673420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D3D6-4709-B6A8-FCFDAED2C18B}"/>
                </c:ext>
              </c:extLst>
            </c:dLbl>
            <c:dLbl>
              <c:idx val="4"/>
              <c:layout>
                <c:manualLayout>
                  <c:x val="-7.3594857283464682E-2"/>
                  <c:y val="0.1047261254474578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D3D6-4709-B6A8-FCFDAED2C18B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eparator>, </c:separator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Sheet1!$A$2:$A$7</c:f>
              <c:strCache>
                <c:ptCount val="6"/>
                <c:pt idx="0">
                  <c:v>3.13.11</c:v>
                </c:pt>
                <c:pt idx="1">
                  <c:v>3.5.3</c:v>
                </c:pt>
                <c:pt idx="2">
                  <c:v>3.14.1</c:v>
                </c:pt>
                <c:pt idx="3">
                  <c:v>3.11.1</c:v>
                </c:pt>
                <c:pt idx="4">
                  <c:v>3.11.2</c:v>
                </c:pt>
                <c:pt idx="5">
                  <c:v>Other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58</c:v>
                </c:pt>
                <c:pt idx="1">
                  <c:v>45</c:v>
                </c:pt>
                <c:pt idx="2">
                  <c:v>26</c:v>
                </c:pt>
                <c:pt idx="3">
                  <c:v>21</c:v>
                </c:pt>
                <c:pt idx="4">
                  <c:v>21</c:v>
                </c:pt>
                <c:pt idx="5">
                  <c:v>171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D3D6-4709-B6A8-FCFDAED2C18B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216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6638398129921268"/>
          <c:y val="0.39126910732842596"/>
          <c:w val="8.6741018700787403E-2"/>
          <c:h val="0.28777409647058955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784-40DE-BE85-5DE34677D69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C784-40DE-BE85-5DE34677D69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C784-40DE-BE85-5DE34677D69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C784-40DE-BE85-5DE34677D69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C784-40DE-BE85-5DE34677D699}"/>
              </c:ext>
            </c:extLst>
          </c:dPt>
          <c:dLbls>
            <c:dLbl>
              <c:idx val="1"/>
              <c:layout>
                <c:manualLayout>
                  <c:x val="-6.5183193897637798E-2"/>
                  <c:y val="-0.2133637294928808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784-40DE-BE85-5DE34677D699}"/>
                </c:ext>
              </c:extLst>
            </c:dLbl>
            <c:dLbl>
              <c:idx val="2"/>
              <c:layout>
                <c:manualLayout>
                  <c:x val="0.17984067421259839"/>
                  <c:y val="-0.10939646226645787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784-40DE-BE85-5DE34677D699}"/>
                </c:ext>
              </c:extLst>
            </c:dLbl>
            <c:dLbl>
              <c:idx val="3"/>
              <c:layout>
                <c:manualLayout>
                  <c:x val="0.15410826771653544"/>
                  <c:y val="0.10549144282163865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C784-40DE-BE85-5DE34677D699}"/>
                </c:ext>
              </c:extLst>
            </c:dLbl>
            <c:dLbl>
              <c:idx val="4"/>
              <c:layout>
                <c:manualLayout>
                  <c:x val="9.9218011811023618E-2"/>
                  <c:y val="0.18983598733784526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C784-40DE-BE85-5DE34677D699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Sheet1!$A$2:$A$6</c:f>
              <c:strCache>
                <c:ptCount val="5"/>
                <c:pt idx="0">
                  <c:v>3.13.11</c:v>
                </c:pt>
                <c:pt idx="1">
                  <c:v>3.5.3</c:v>
                </c:pt>
                <c:pt idx="2">
                  <c:v>3.14.1</c:v>
                </c:pt>
                <c:pt idx="3">
                  <c:v>3.11.1</c:v>
                </c:pt>
                <c:pt idx="4">
                  <c:v>3.11.2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0.5</c:v>
                </c:pt>
                <c:pt idx="1">
                  <c:v>0.3846</c:v>
                </c:pt>
                <c:pt idx="2">
                  <c:v>0.22</c:v>
                </c:pt>
                <c:pt idx="3">
                  <c:v>0.18</c:v>
                </c:pt>
                <c:pt idx="4">
                  <c:v>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784-40DE-BE85-5DE34677D69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6794648129921259"/>
          <c:y val="0.3894690336202612"/>
          <c:w val="8.6741018700787403E-2"/>
          <c:h val="0.2398117470588246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ACE-44A4-9FCC-3E10FD6A0B1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ACE-44A4-9FCC-3E10FD6A0B1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ACE-44A4-9FCC-3E10FD6A0B1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BACE-44A4-9FCC-3E10FD6A0B1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BACE-44A4-9FCC-3E10FD6A0B1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BACE-44A4-9FCC-3E10FD6A0B1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BACE-44A4-9FCC-3E10FD6A0B1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BACE-44A4-9FCC-3E10FD6A0B17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BACE-44A4-9FCC-3E10FD6A0B17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BACE-44A4-9FCC-3E10FD6A0B17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5-BACE-44A4-9FCC-3E10FD6A0B17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7-BACE-44A4-9FCC-3E10FD6A0B17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9-BACE-44A4-9FCC-3E10FD6A0B17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B-BACE-44A4-9FCC-3E10FD6A0B17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D-BACE-44A4-9FCC-3E10FD6A0B17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F-BACE-44A4-9FCC-3E10FD6A0B17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21-BACE-44A4-9FCC-3E10FD6A0B17}"/>
              </c:ext>
            </c:extLst>
          </c:dPt>
          <c:dPt>
            <c:idx val="17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23-BACE-44A4-9FCC-3E10FD6A0B17}"/>
              </c:ext>
            </c:extLst>
          </c:dPt>
          <c:dPt>
            <c:idx val="18"/>
            <c:bubble3D val="0"/>
            <c:spPr>
              <a:solidFill>
                <a:schemeClr val="accent1">
                  <a:lumMod val="8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25-BACE-44A4-9FCC-3E10FD6A0B17}"/>
              </c:ext>
            </c:extLst>
          </c:dPt>
          <c:dPt>
            <c:idx val="19"/>
            <c:bubble3D val="0"/>
            <c:spPr>
              <a:solidFill>
                <a:schemeClr val="accent2">
                  <a:lumMod val="8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27-BACE-44A4-9FCC-3E10FD6A0B17}"/>
              </c:ext>
            </c:extLst>
          </c:dPt>
          <c:dPt>
            <c:idx val="20"/>
            <c:bubble3D val="0"/>
            <c:spPr>
              <a:solidFill>
                <a:schemeClr val="accent3">
                  <a:lumMod val="8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29-BACE-44A4-9FCC-3E10FD6A0B17}"/>
              </c:ext>
            </c:extLst>
          </c:dPt>
          <c:dPt>
            <c:idx val="21"/>
            <c:bubble3D val="0"/>
            <c:spPr>
              <a:solidFill>
                <a:schemeClr val="accent4">
                  <a:lumMod val="8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2B-BACE-44A4-9FCC-3E10FD6A0B17}"/>
              </c:ext>
            </c:extLst>
          </c:dPt>
          <c:dPt>
            <c:idx val="22"/>
            <c:bubble3D val="0"/>
            <c:spPr>
              <a:solidFill>
                <a:schemeClr val="accent5">
                  <a:lumMod val="8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2D-BACE-44A4-9FCC-3E10FD6A0B17}"/>
              </c:ext>
            </c:extLst>
          </c:dPt>
          <c:dPt>
            <c:idx val="23"/>
            <c:bubble3D val="0"/>
            <c:spPr>
              <a:solidFill>
                <a:schemeClr val="accent6">
                  <a:lumMod val="8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2F-BACE-44A4-9FCC-3E10FD6A0B17}"/>
              </c:ext>
            </c:extLst>
          </c:dPt>
          <c:dPt>
            <c:idx val="24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31-BACE-44A4-9FCC-3E10FD6A0B17}"/>
              </c:ext>
            </c:extLst>
          </c:dPt>
          <c:dPt>
            <c:idx val="25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33-BACE-44A4-9FCC-3E10FD6A0B17}"/>
              </c:ext>
            </c:extLst>
          </c:dPt>
          <c:dPt>
            <c:idx val="26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35-BACE-44A4-9FCC-3E10FD6A0B17}"/>
              </c:ext>
            </c:extLst>
          </c:dPt>
          <c:dPt>
            <c:idx val="27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37-BACE-44A4-9FCC-3E10FD6A0B17}"/>
              </c:ext>
            </c:extLst>
          </c:dPt>
          <c:dPt>
            <c:idx val="28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39-BACE-44A4-9FCC-3E10FD6A0B17}"/>
              </c:ext>
            </c:extLst>
          </c:dPt>
          <c:dPt>
            <c:idx val="29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3B-BACE-44A4-9FCC-3E10FD6A0B17}"/>
              </c:ext>
            </c:extLst>
          </c:dPt>
          <c:dPt>
            <c:idx val="30"/>
            <c:bubble3D val="0"/>
            <c:spPr>
              <a:solidFill>
                <a:schemeClr val="accent1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3D-BACE-44A4-9FCC-3E10FD6A0B17}"/>
              </c:ext>
            </c:extLst>
          </c:dPt>
          <c:dPt>
            <c:idx val="31"/>
            <c:bubble3D val="0"/>
            <c:spPr>
              <a:solidFill>
                <a:schemeClr val="accent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3F-BACE-44A4-9FCC-3E10FD6A0B17}"/>
              </c:ext>
            </c:extLst>
          </c:dPt>
          <c:dPt>
            <c:idx val="32"/>
            <c:bubble3D val="0"/>
            <c:spPr>
              <a:solidFill>
                <a:schemeClr val="accent3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41-BACE-44A4-9FCC-3E10FD6A0B17}"/>
              </c:ext>
            </c:extLst>
          </c:dPt>
          <c:dPt>
            <c:idx val="33"/>
            <c:bubble3D val="0"/>
            <c:spPr>
              <a:solidFill>
                <a:schemeClr val="accent4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43-BACE-44A4-9FCC-3E10FD6A0B17}"/>
              </c:ext>
            </c:extLst>
          </c:dPt>
          <c:dPt>
            <c:idx val="34"/>
            <c:bubble3D val="0"/>
            <c:spPr>
              <a:solidFill>
                <a:schemeClr val="accent5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45-BACE-44A4-9FCC-3E10FD6A0B17}"/>
              </c:ext>
            </c:extLst>
          </c:dPt>
          <c:dPt>
            <c:idx val="35"/>
            <c:bubble3D val="0"/>
            <c:spPr>
              <a:solidFill>
                <a:schemeClr val="accent6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47-BACE-44A4-9FCC-3E10FD6A0B17}"/>
              </c:ext>
            </c:extLst>
          </c:dPt>
          <c:dPt>
            <c:idx val="36"/>
            <c:bubble3D val="0"/>
            <c:spPr>
              <a:solidFill>
                <a:schemeClr val="accent1">
                  <a:lumMod val="70000"/>
                  <a:lumOff val="3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49-BACE-44A4-9FCC-3E10FD6A0B17}"/>
              </c:ext>
            </c:extLst>
          </c:dPt>
          <c:dPt>
            <c:idx val="37"/>
            <c:bubble3D val="0"/>
            <c:spPr>
              <a:solidFill>
                <a:schemeClr val="accent2">
                  <a:lumMod val="70000"/>
                  <a:lumOff val="3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4B-BACE-44A4-9FCC-3E10FD6A0B17}"/>
              </c:ext>
            </c:extLst>
          </c:dPt>
          <c:dPt>
            <c:idx val="38"/>
            <c:bubble3D val="0"/>
            <c:spPr>
              <a:solidFill>
                <a:schemeClr val="accent3">
                  <a:lumMod val="70000"/>
                  <a:lumOff val="3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4D-BACE-44A4-9FCC-3E10FD6A0B17}"/>
              </c:ext>
            </c:extLst>
          </c:dPt>
          <c:dPt>
            <c:idx val="39"/>
            <c:bubble3D val="0"/>
            <c:spPr>
              <a:solidFill>
                <a:schemeClr val="accent4">
                  <a:lumMod val="70000"/>
                  <a:lumOff val="3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4F-BACE-44A4-9FCC-3E10FD6A0B17}"/>
              </c:ext>
            </c:extLst>
          </c:dPt>
          <c:dPt>
            <c:idx val="40"/>
            <c:bubble3D val="0"/>
            <c:spPr>
              <a:solidFill>
                <a:schemeClr val="accent5">
                  <a:lumMod val="70000"/>
                  <a:lumOff val="3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51-BACE-44A4-9FCC-3E10FD6A0B17}"/>
              </c:ext>
            </c:extLst>
          </c:dPt>
          <c:dPt>
            <c:idx val="41"/>
            <c:bubble3D val="0"/>
            <c:spPr>
              <a:solidFill>
                <a:schemeClr val="accent6">
                  <a:lumMod val="70000"/>
                  <a:lumOff val="3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53-BACE-44A4-9FCC-3E10FD6A0B17}"/>
              </c:ext>
            </c:extLst>
          </c:dPt>
          <c:dPt>
            <c:idx val="42"/>
            <c:bubble3D val="0"/>
            <c:spPr>
              <a:solidFill>
                <a:schemeClr val="accent1">
                  <a:lumMod val="7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55-BACE-44A4-9FCC-3E10FD6A0B17}"/>
              </c:ext>
            </c:extLst>
          </c:dPt>
          <c:dPt>
            <c:idx val="43"/>
            <c:bubble3D val="0"/>
            <c:spPr>
              <a:solidFill>
                <a:schemeClr val="accent2">
                  <a:lumMod val="7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57-BACE-44A4-9FCC-3E10FD6A0B17}"/>
              </c:ext>
            </c:extLst>
          </c:dPt>
          <c:dPt>
            <c:idx val="44"/>
            <c:bubble3D val="0"/>
            <c:spPr>
              <a:solidFill>
                <a:schemeClr val="accent3">
                  <a:lumMod val="7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59-BACE-44A4-9FCC-3E10FD6A0B17}"/>
              </c:ext>
            </c:extLst>
          </c:dPt>
          <c:dPt>
            <c:idx val="45"/>
            <c:bubble3D val="0"/>
            <c:spPr>
              <a:solidFill>
                <a:schemeClr val="accent4">
                  <a:lumMod val="7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5B-BACE-44A4-9FCC-3E10FD6A0B17}"/>
              </c:ext>
            </c:extLst>
          </c:dPt>
          <c:dPt>
            <c:idx val="46"/>
            <c:bubble3D val="0"/>
            <c:spPr>
              <a:solidFill>
                <a:schemeClr val="accent5">
                  <a:lumMod val="7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5D-BACE-44A4-9FCC-3E10FD6A0B17}"/>
              </c:ext>
            </c:extLst>
          </c:dPt>
          <c:dPt>
            <c:idx val="47"/>
            <c:bubble3D val="0"/>
            <c:spPr>
              <a:solidFill>
                <a:schemeClr val="accent6">
                  <a:lumMod val="7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5F-BACE-44A4-9FCC-3E10FD6A0B17}"/>
              </c:ext>
            </c:extLst>
          </c:dPt>
          <c:dPt>
            <c:idx val="48"/>
            <c:bubble3D val="0"/>
            <c:spPr>
              <a:solidFill>
                <a:schemeClr val="accent1">
                  <a:lumMod val="50000"/>
                  <a:lumOff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61-BACE-44A4-9FCC-3E10FD6A0B17}"/>
              </c:ext>
            </c:extLst>
          </c:dPt>
          <c:dPt>
            <c:idx val="49"/>
            <c:bubble3D val="0"/>
            <c:spPr>
              <a:solidFill>
                <a:schemeClr val="accent2">
                  <a:lumMod val="50000"/>
                  <a:lumOff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63-BACE-44A4-9FCC-3E10FD6A0B17}"/>
              </c:ext>
            </c:extLst>
          </c:dPt>
          <c:dPt>
            <c:idx val="50"/>
            <c:bubble3D val="0"/>
            <c:spPr>
              <a:solidFill>
                <a:schemeClr val="accent3">
                  <a:lumMod val="50000"/>
                  <a:lumOff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65-BACE-44A4-9FCC-3E10FD6A0B17}"/>
              </c:ext>
            </c:extLst>
          </c:dPt>
          <c:dPt>
            <c:idx val="51"/>
            <c:bubble3D val="0"/>
            <c:spPr>
              <a:solidFill>
                <a:schemeClr val="accent4">
                  <a:lumMod val="50000"/>
                  <a:lumOff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67-BACE-44A4-9FCC-3E10FD6A0B17}"/>
              </c:ext>
            </c:extLst>
          </c:dPt>
          <c:dPt>
            <c:idx val="52"/>
            <c:bubble3D val="0"/>
            <c:spPr>
              <a:solidFill>
                <a:schemeClr val="accent5">
                  <a:lumMod val="50000"/>
                  <a:lumOff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69-BACE-44A4-9FCC-3E10FD6A0B17}"/>
              </c:ext>
            </c:extLst>
          </c:dPt>
          <c:dPt>
            <c:idx val="53"/>
            <c:bubble3D val="0"/>
            <c:spPr>
              <a:solidFill>
                <a:schemeClr val="accent6">
                  <a:lumMod val="50000"/>
                  <a:lumOff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6B-BACE-44A4-9FCC-3E10FD6A0B17}"/>
              </c:ext>
            </c:extLst>
          </c:dPt>
          <c:dPt>
            <c:idx val="54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6D-BACE-44A4-9FCC-3E10FD6A0B17}"/>
              </c:ext>
            </c:extLst>
          </c:dPt>
          <c:dPt>
            <c:idx val="55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6F-BACE-44A4-9FCC-3E10FD6A0B17}"/>
              </c:ext>
            </c:extLst>
          </c:dPt>
          <c:dPt>
            <c:idx val="56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71-BACE-44A4-9FCC-3E10FD6A0B17}"/>
              </c:ext>
            </c:extLst>
          </c:dPt>
          <c:dPt>
            <c:idx val="57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73-BACE-44A4-9FCC-3E10FD6A0B17}"/>
              </c:ext>
            </c:extLst>
          </c:dPt>
          <c:dPt>
            <c:idx val="58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75-BACE-44A4-9FCC-3E10FD6A0B17}"/>
              </c:ext>
            </c:extLst>
          </c:dPt>
          <c:dPt>
            <c:idx val="59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77-BACE-44A4-9FCC-3E10FD6A0B17}"/>
              </c:ext>
            </c:extLst>
          </c:dPt>
          <c:dPt>
            <c:idx val="60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79-BACE-44A4-9FCC-3E10FD6A0B17}"/>
              </c:ext>
            </c:extLst>
          </c:dPt>
          <c:dPt>
            <c:idx val="61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7B-BACE-44A4-9FCC-3E10FD6A0B17}"/>
              </c:ext>
            </c:extLst>
          </c:dPt>
          <c:dPt>
            <c:idx val="62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7D-BACE-44A4-9FCC-3E10FD6A0B17}"/>
              </c:ext>
            </c:extLst>
          </c:dPt>
          <c:dPt>
            <c:idx val="63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7F-BACE-44A4-9FCC-3E10FD6A0B17}"/>
              </c:ext>
            </c:extLst>
          </c:dPt>
          <c:dPt>
            <c:idx val="64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81-BACE-44A4-9FCC-3E10FD6A0B17}"/>
              </c:ext>
            </c:extLst>
          </c:dPt>
          <c:dPt>
            <c:idx val="65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83-BACE-44A4-9FCC-3E10FD6A0B17}"/>
              </c:ext>
            </c:extLst>
          </c:dPt>
          <c:dPt>
            <c:idx val="66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85-BACE-44A4-9FCC-3E10FD6A0B17}"/>
              </c:ext>
            </c:extLst>
          </c:dPt>
          <c:dPt>
            <c:idx val="67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87-BACE-44A4-9FCC-3E10FD6A0B17}"/>
              </c:ext>
            </c:extLst>
          </c:dPt>
          <c:dPt>
            <c:idx val="68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89-BACE-44A4-9FCC-3E10FD6A0B17}"/>
              </c:ext>
            </c:extLst>
          </c:dPt>
          <c:dPt>
            <c:idx val="69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8B-BACE-44A4-9FCC-3E10FD6A0B17}"/>
              </c:ext>
            </c:extLst>
          </c:dPt>
          <c:dPt>
            <c:idx val="70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8D-BACE-44A4-9FCC-3E10FD6A0B17}"/>
              </c:ext>
            </c:extLst>
          </c:dPt>
          <c:dPt>
            <c:idx val="71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8F-BACE-44A4-9FCC-3E10FD6A0B17}"/>
              </c:ext>
            </c:extLst>
          </c:dPt>
          <c:dPt>
            <c:idx val="72"/>
            <c:bubble3D val="0"/>
            <c:spPr>
              <a:solidFill>
                <a:schemeClr val="accent1">
                  <a:lumMod val="8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91-BACE-44A4-9FCC-3E10FD6A0B17}"/>
              </c:ext>
            </c:extLst>
          </c:dPt>
          <c:dPt>
            <c:idx val="73"/>
            <c:bubble3D val="0"/>
            <c:spPr>
              <a:solidFill>
                <a:schemeClr val="accent2">
                  <a:lumMod val="8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93-BACE-44A4-9FCC-3E10FD6A0B17}"/>
              </c:ext>
            </c:extLst>
          </c:dPt>
          <c:dPt>
            <c:idx val="74"/>
            <c:bubble3D val="0"/>
            <c:spPr>
              <a:solidFill>
                <a:schemeClr val="accent3">
                  <a:lumMod val="8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95-BACE-44A4-9FCC-3E10FD6A0B17}"/>
              </c:ext>
            </c:extLst>
          </c:dPt>
          <c:dPt>
            <c:idx val="75"/>
            <c:bubble3D val="0"/>
            <c:spPr>
              <a:solidFill>
                <a:schemeClr val="accent4">
                  <a:lumMod val="8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97-BACE-44A4-9FCC-3E10FD6A0B17}"/>
              </c:ext>
            </c:extLst>
          </c:dPt>
          <c:dPt>
            <c:idx val="76"/>
            <c:bubble3D val="0"/>
            <c:spPr>
              <a:solidFill>
                <a:schemeClr val="accent5">
                  <a:lumMod val="8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99-BACE-44A4-9FCC-3E10FD6A0B17}"/>
              </c:ext>
            </c:extLst>
          </c:dPt>
          <c:dPt>
            <c:idx val="77"/>
            <c:bubble3D val="0"/>
            <c:spPr>
              <a:solidFill>
                <a:schemeClr val="accent6">
                  <a:lumMod val="8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9B-BACE-44A4-9FCC-3E10FD6A0B17}"/>
              </c:ext>
            </c:extLst>
          </c:dPt>
          <c:dPt>
            <c:idx val="78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9D-BACE-44A4-9FCC-3E10FD6A0B17}"/>
              </c:ext>
            </c:extLst>
          </c:dPt>
          <c:dPt>
            <c:idx val="79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9F-BACE-44A4-9FCC-3E10FD6A0B17}"/>
              </c:ext>
            </c:extLst>
          </c:dPt>
          <c:dPt>
            <c:idx val="8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A1-BACE-44A4-9FCC-3E10FD6A0B17}"/>
              </c:ext>
            </c:extLst>
          </c:dPt>
          <c:dPt>
            <c:idx val="81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A3-BACE-44A4-9FCC-3E10FD6A0B17}"/>
              </c:ext>
            </c:extLst>
          </c:dPt>
          <c:dPt>
            <c:idx val="8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A5-BACE-44A4-9FCC-3E10FD6A0B17}"/>
              </c:ext>
            </c:extLst>
          </c:dPt>
          <c:dPt>
            <c:idx val="83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A7-BACE-44A4-9FCC-3E10FD6A0B17}"/>
              </c:ext>
            </c:extLst>
          </c:dPt>
          <c:dPt>
            <c:idx val="84"/>
            <c:bubble3D val="0"/>
            <c:spPr>
              <a:solidFill>
                <a:schemeClr val="accent1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A9-BACE-44A4-9FCC-3E10FD6A0B17}"/>
              </c:ext>
            </c:extLst>
          </c:dPt>
          <c:dPt>
            <c:idx val="85"/>
            <c:bubble3D val="0"/>
            <c:spPr>
              <a:solidFill>
                <a:schemeClr val="accent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AB-BACE-44A4-9FCC-3E10FD6A0B17}"/>
              </c:ext>
            </c:extLst>
          </c:dPt>
          <c:dPt>
            <c:idx val="86"/>
            <c:bubble3D val="0"/>
            <c:spPr>
              <a:solidFill>
                <a:schemeClr val="accent3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AD-BACE-44A4-9FCC-3E10FD6A0B17}"/>
              </c:ext>
            </c:extLst>
          </c:dPt>
          <c:dPt>
            <c:idx val="87"/>
            <c:bubble3D val="0"/>
            <c:spPr>
              <a:solidFill>
                <a:schemeClr val="accent4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AF-BACE-44A4-9FCC-3E10FD6A0B17}"/>
              </c:ext>
            </c:extLst>
          </c:dPt>
          <c:dPt>
            <c:idx val="88"/>
            <c:bubble3D val="0"/>
            <c:spPr>
              <a:solidFill>
                <a:schemeClr val="accent5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B1-BACE-44A4-9FCC-3E10FD6A0B17}"/>
              </c:ext>
            </c:extLst>
          </c:dPt>
          <c:dPt>
            <c:idx val="89"/>
            <c:bubble3D val="0"/>
            <c:spPr>
              <a:solidFill>
                <a:schemeClr val="accent6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B3-BACE-44A4-9FCC-3E10FD6A0B17}"/>
              </c:ext>
            </c:extLst>
          </c:dPt>
          <c:dPt>
            <c:idx val="90"/>
            <c:bubble3D val="0"/>
            <c:spPr>
              <a:solidFill>
                <a:schemeClr val="accent1">
                  <a:lumMod val="70000"/>
                  <a:lumOff val="3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B5-BACE-44A4-9FCC-3E10FD6A0B17}"/>
              </c:ext>
            </c:extLst>
          </c:dPt>
          <c:dPt>
            <c:idx val="91"/>
            <c:bubble3D val="0"/>
            <c:spPr>
              <a:solidFill>
                <a:schemeClr val="accent2">
                  <a:lumMod val="70000"/>
                  <a:lumOff val="3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B7-BACE-44A4-9FCC-3E10FD6A0B17}"/>
              </c:ext>
            </c:extLst>
          </c:dPt>
          <c:dPt>
            <c:idx val="92"/>
            <c:bubble3D val="0"/>
            <c:spPr>
              <a:solidFill>
                <a:schemeClr val="accent3">
                  <a:lumMod val="70000"/>
                  <a:lumOff val="3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B9-BACE-44A4-9FCC-3E10FD6A0B17}"/>
              </c:ext>
            </c:extLst>
          </c:dPt>
          <c:dPt>
            <c:idx val="93"/>
            <c:bubble3D val="0"/>
            <c:spPr>
              <a:solidFill>
                <a:schemeClr val="accent4">
                  <a:lumMod val="70000"/>
                  <a:lumOff val="3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BB-BACE-44A4-9FCC-3E10FD6A0B17}"/>
              </c:ext>
            </c:extLst>
          </c:dPt>
          <c:dPt>
            <c:idx val="94"/>
            <c:bubble3D val="0"/>
            <c:spPr>
              <a:solidFill>
                <a:schemeClr val="accent5">
                  <a:lumMod val="70000"/>
                  <a:lumOff val="3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BD-BACE-44A4-9FCC-3E10FD6A0B17}"/>
              </c:ext>
            </c:extLst>
          </c:dPt>
          <c:dPt>
            <c:idx val="95"/>
            <c:bubble3D val="0"/>
            <c:spPr>
              <a:solidFill>
                <a:schemeClr val="accent6">
                  <a:lumMod val="70000"/>
                  <a:lumOff val="3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BF-BACE-44A4-9FCC-3E10FD6A0B17}"/>
              </c:ext>
            </c:extLst>
          </c:dPt>
          <c:dPt>
            <c:idx val="96"/>
            <c:bubble3D val="0"/>
            <c:spPr>
              <a:solidFill>
                <a:schemeClr val="accent1">
                  <a:lumMod val="7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C1-BACE-44A4-9FCC-3E10FD6A0B17}"/>
              </c:ext>
            </c:extLst>
          </c:dPt>
          <c:dPt>
            <c:idx val="97"/>
            <c:bubble3D val="0"/>
            <c:spPr>
              <a:solidFill>
                <a:schemeClr val="accent2">
                  <a:lumMod val="7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C3-BACE-44A4-9FCC-3E10FD6A0B17}"/>
              </c:ext>
            </c:extLst>
          </c:dPt>
          <c:dPt>
            <c:idx val="98"/>
            <c:bubble3D val="0"/>
            <c:spPr>
              <a:solidFill>
                <a:schemeClr val="accent3">
                  <a:lumMod val="7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C5-BACE-44A4-9FCC-3E10FD6A0B17}"/>
              </c:ext>
            </c:extLst>
          </c:dPt>
          <c:dPt>
            <c:idx val="99"/>
            <c:bubble3D val="0"/>
            <c:spPr>
              <a:solidFill>
                <a:schemeClr val="accent4">
                  <a:lumMod val="7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C7-BACE-44A4-9FCC-3E10FD6A0B17}"/>
              </c:ext>
            </c:extLst>
          </c:dPt>
          <c:dPt>
            <c:idx val="100"/>
            <c:bubble3D val="0"/>
            <c:spPr>
              <a:solidFill>
                <a:schemeClr val="accent5">
                  <a:lumMod val="7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C9-BACE-44A4-9FCC-3E10FD6A0B17}"/>
              </c:ext>
            </c:extLst>
          </c:dPt>
          <c:dPt>
            <c:idx val="101"/>
            <c:bubble3D val="0"/>
            <c:spPr>
              <a:solidFill>
                <a:schemeClr val="accent6">
                  <a:lumMod val="7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CB-BACE-44A4-9FCC-3E10FD6A0B17}"/>
              </c:ext>
            </c:extLst>
          </c:dPt>
          <c:dPt>
            <c:idx val="102"/>
            <c:bubble3D val="0"/>
            <c:spPr>
              <a:solidFill>
                <a:schemeClr val="accent1">
                  <a:lumMod val="50000"/>
                  <a:lumOff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CD-BACE-44A4-9FCC-3E10FD6A0B17}"/>
              </c:ext>
            </c:extLst>
          </c:dPt>
          <c:dPt>
            <c:idx val="103"/>
            <c:bubble3D val="0"/>
            <c:spPr>
              <a:solidFill>
                <a:schemeClr val="accent2">
                  <a:lumMod val="50000"/>
                  <a:lumOff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CF-BACE-44A4-9FCC-3E10FD6A0B17}"/>
              </c:ext>
            </c:extLst>
          </c:dPt>
          <c:dPt>
            <c:idx val="104"/>
            <c:bubble3D val="0"/>
            <c:spPr>
              <a:solidFill>
                <a:schemeClr val="accent3">
                  <a:lumMod val="50000"/>
                  <a:lumOff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D1-BACE-44A4-9FCC-3E10FD6A0B17}"/>
              </c:ext>
            </c:extLst>
          </c:dPt>
          <c:dPt>
            <c:idx val="105"/>
            <c:bubble3D val="0"/>
            <c:spPr>
              <a:solidFill>
                <a:schemeClr val="accent4">
                  <a:lumMod val="50000"/>
                  <a:lumOff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D3-BACE-44A4-9FCC-3E10FD6A0B17}"/>
              </c:ext>
            </c:extLst>
          </c:dPt>
          <c:dPt>
            <c:idx val="106"/>
            <c:bubble3D val="0"/>
            <c:spPr>
              <a:solidFill>
                <a:schemeClr val="accent5">
                  <a:lumMod val="50000"/>
                  <a:lumOff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D5-BACE-44A4-9FCC-3E10FD6A0B17}"/>
              </c:ext>
            </c:extLst>
          </c:dPt>
          <c:dPt>
            <c:idx val="107"/>
            <c:bubble3D val="0"/>
            <c:spPr>
              <a:solidFill>
                <a:schemeClr val="accent6">
                  <a:lumMod val="50000"/>
                  <a:lumOff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D7-BACE-44A4-9FCC-3E10FD6A0B17}"/>
              </c:ext>
            </c:extLst>
          </c:dPt>
          <c:dPt>
            <c:idx val="108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D9-BACE-44A4-9FCC-3E10FD6A0B17}"/>
              </c:ext>
            </c:extLst>
          </c:dPt>
          <c:dPt>
            <c:idx val="109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DB-BACE-44A4-9FCC-3E10FD6A0B17}"/>
              </c:ext>
            </c:extLst>
          </c:dPt>
          <c:cat>
            <c:strRef>
              <c:f>Sheet1!$C$1:$DH$1</c:f>
              <c:strCache>
                <c:ptCount val="110"/>
                <c:pt idx="0">
                  <c:v>3.1.1</c:v>
                </c:pt>
                <c:pt idx="1">
                  <c:v>3.1.2</c:v>
                </c:pt>
                <c:pt idx="2">
                  <c:v>3.1.3</c:v>
                </c:pt>
                <c:pt idx="3">
                  <c:v>3.1.4</c:v>
                </c:pt>
                <c:pt idx="4">
                  <c:v>3.1.5</c:v>
                </c:pt>
                <c:pt idx="5">
                  <c:v>3.1.6</c:v>
                </c:pt>
                <c:pt idx="6">
                  <c:v>3.1.7</c:v>
                </c:pt>
                <c:pt idx="7">
                  <c:v>3.1.8</c:v>
                </c:pt>
                <c:pt idx="8">
                  <c:v>3.1.9</c:v>
                </c:pt>
                <c:pt idx="9">
                  <c:v>3.1.10</c:v>
                </c:pt>
                <c:pt idx="10">
                  <c:v>3.1.11</c:v>
                </c:pt>
                <c:pt idx="11">
                  <c:v>3.1.12</c:v>
                </c:pt>
                <c:pt idx="12">
                  <c:v>3.1.13</c:v>
                </c:pt>
                <c:pt idx="13">
                  <c:v>3.1.14</c:v>
                </c:pt>
                <c:pt idx="14">
                  <c:v>3.1.15</c:v>
                </c:pt>
                <c:pt idx="15">
                  <c:v>3.1.16</c:v>
                </c:pt>
                <c:pt idx="16">
                  <c:v>3.1.17</c:v>
                </c:pt>
                <c:pt idx="17">
                  <c:v>3.1.18</c:v>
                </c:pt>
                <c:pt idx="18">
                  <c:v>3.1.19</c:v>
                </c:pt>
                <c:pt idx="19">
                  <c:v>3.1.20</c:v>
                </c:pt>
                <c:pt idx="20">
                  <c:v>3.1.21</c:v>
                </c:pt>
                <c:pt idx="21">
                  <c:v>3.1.22</c:v>
                </c:pt>
                <c:pt idx="22">
                  <c:v>3.2.1</c:v>
                </c:pt>
                <c:pt idx="23">
                  <c:v>3.2.2</c:v>
                </c:pt>
                <c:pt idx="24">
                  <c:v>3.2.3</c:v>
                </c:pt>
                <c:pt idx="25">
                  <c:v>3.3.1</c:v>
                </c:pt>
                <c:pt idx="26">
                  <c:v>3.3.2</c:v>
                </c:pt>
                <c:pt idx="27">
                  <c:v>3.3.3</c:v>
                </c:pt>
                <c:pt idx="28">
                  <c:v>3.3.4</c:v>
                </c:pt>
                <c:pt idx="29">
                  <c:v>3.3.5</c:v>
                </c:pt>
                <c:pt idx="30">
                  <c:v>3.3.6</c:v>
                </c:pt>
                <c:pt idx="31">
                  <c:v>3.3.7</c:v>
                </c:pt>
                <c:pt idx="32">
                  <c:v>3.3.8</c:v>
                </c:pt>
                <c:pt idx="33">
                  <c:v>3.3.9</c:v>
                </c:pt>
                <c:pt idx="34">
                  <c:v>3.4.1</c:v>
                </c:pt>
                <c:pt idx="35">
                  <c:v>3.4.2</c:v>
                </c:pt>
                <c:pt idx="36">
                  <c:v>3.4.3</c:v>
                </c:pt>
                <c:pt idx="37">
                  <c:v>3.4.4</c:v>
                </c:pt>
                <c:pt idx="38">
                  <c:v>3.4.5</c:v>
                </c:pt>
                <c:pt idx="39">
                  <c:v>3.4.6</c:v>
                </c:pt>
                <c:pt idx="40">
                  <c:v>3.4.7</c:v>
                </c:pt>
                <c:pt idx="41">
                  <c:v>3.4.8</c:v>
                </c:pt>
                <c:pt idx="42">
                  <c:v>3.4.9</c:v>
                </c:pt>
                <c:pt idx="43">
                  <c:v>3.5.1</c:v>
                </c:pt>
                <c:pt idx="44">
                  <c:v>3.5.2</c:v>
                </c:pt>
                <c:pt idx="45">
                  <c:v>3.5.3</c:v>
                </c:pt>
                <c:pt idx="46">
                  <c:v>3.5.4</c:v>
                </c:pt>
                <c:pt idx="47">
                  <c:v>3.5.5</c:v>
                </c:pt>
                <c:pt idx="48">
                  <c:v>3.5.6</c:v>
                </c:pt>
                <c:pt idx="49">
                  <c:v>3.5.7</c:v>
                </c:pt>
                <c:pt idx="50">
                  <c:v>3.5.8</c:v>
                </c:pt>
                <c:pt idx="51">
                  <c:v>3.5.9</c:v>
                </c:pt>
                <c:pt idx="52">
                  <c:v>3.5.10</c:v>
                </c:pt>
                <c:pt idx="53">
                  <c:v>3.5.11</c:v>
                </c:pt>
                <c:pt idx="54">
                  <c:v>3.6.1</c:v>
                </c:pt>
                <c:pt idx="55">
                  <c:v>3.6.2</c:v>
                </c:pt>
                <c:pt idx="56">
                  <c:v>3.6.3</c:v>
                </c:pt>
                <c:pt idx="57">
                  <c:v>3.7.1</c:v>
                </c:pt>
                <c:pt idx="58">
                  <c:v>3.7.2</c:v>
                </c:pt>
                <c:pt idx="59">
                  <c:v>3.7.3</c:v>
                </c:pt>
                <c:pt idx="60">
                  <c:v>3.7.4</c:v>
                </c:pt>
                <c:pt idx="61">
                  <c:v>3.7.5</c:v>
                </c:pt>
                <c:pt idx="62">
                  <c:v>3.7.6</c:v>
                </c:pt>
                <c:pt idx="63">
                  <c:v>3.8.1</c:v>
                </c:pt>
                <c:pt idx="64">
                  <c:v>3.8.2</c:v>
                </c:pt>
                <c:pt idx="65">
                  <c:v>3.8.3</c:v>
                </c:pt>
                <c:pt idx="66">
                  <c:v>3.8.4</c:v>
                </c:pt>
                <c:pt idx="67">
                  <c:v>3.8.5</c:v>
                </c:pt>
                <c:pt idx="68">
                  <c:v>3.8.6</c:v>
                </c:pt>
                <c:pt idx="69">
                  <c:v>3.8.7</c:v>
                </c:pt>
                <c:pt idx="70">
                  <c:v>3.8.8</c:v>
                </c:pt>
                <c:pt idx="71">
                  <c:v>3.8.9</c:v>
                </c:pt>
                <c:pt idx="72">
                  <c:v>3.9.1</c:v>
                </c:pt>
                <c:pt idx="73">
                  <c:v>3.9.2</c:v>
                </c:pt>
                <c:pt idx="74">
                  <c:v>3.10.1</c:v>
                </c:pt>
                <c:pt idx="75">
                  <c:v>3.10.2</c:v>
                </c:pt>
                <c:pt idx="76">
                  <c:v>3.10.3</c:v>
                </c:pt>
                <c:pt idx="77">
                  <c:v>3.10.4</c:v>
                </c:pt>
                <c:pt idx="78">
                  <c:v>3.10.5</c:v>
                </c:pt>
                <c:pt idx="79">
                  <c:v>3.10.6</c:v>
                </c:pt>
                <c:pt idx="80">
                  <c:v>3.11.1</c:v>
                </c:pt>
                <c:pt idx="81">
                  <c:v>3.11.2</c:v>
                </c:pt>
                <c:pt idx="82">
                  <c:v>3.11.3</c:v>
                </c:pt>
                <c:pt idx="83">
                  <c:v>3.12.1</c:v>
                </c:pt>
                <c:pt idx="84">
                  <c:v>3.12.2</c:v>
                </c:pt>
                <c:pt idx="85">
                  <c:v>3.12.3</c:v>
                </c:pt>
                <c:pt idx="86">
                  <c:v>3.12.4</c:v>
                </c:pt>
                <c:pt idx="87">
                  <c:v>3.13.1</c:v>
                </c:pt>
                <c:pt idx="88">
                  <c:v>3.13.2</c:v>
                </c:pt>
                <c:pt idx="89">
                  <c:v>3.13.3</c:v>
                </c:pt>
                <c:pt idx="90">
                  <c:v>3.13.4</c:v>
                </c:pt>
                <c:pt idx="91">
                  <c:v>3.13.5</c:v>
                </c:pt>
                <c:pt idx="92">
                  <c:v>3.13.6</c:v>
                </c:pt>
                <c:pt idx="93">
                  <c:v>3.13.7</c:v>
                </c:pt>
                <c:pt idx="94">
                  <c:v>3.13.8</c:v>
                </c:pt>
                <c:pt idx="95">
                  <c:v>3.13.9</c:v>
                </c:pt>
                <c:pt idx="96">
                  <c:v>3.13.10</c:v>
                </c:pt>
                <c:pt idx="97">
                  <c:v>3.13.11</c:v>
                </c:pt>
                <c:pt idx="98">
                  <c:v>3.13.12</c:v>
                </c:pt>
                <c:pt idx="99">
                  <c:v>3.13.13</c:v>
                </c:pt>
                <c:pt idx="100">
                  <c:v>3.13.14</c:v>
                </c:pt>
                <c:pt idx="101">
                  <c:v>3.13.15</c:v>
                </c:pt>
                <c:pt idx="102">
                  <c:v>3.13.16</c:v>
                </c:pt>
                <c:pt idx="103">
                  <c:v>3.14.1</c:v>
                </c:pt>
                <c:pt idx="104">
                  <c:v>3.14.2</c:v>
                </c:pt>
                <c:pt idx="105">
                  <c:v>3.14.3</c:v>
                </c:pt>
                <c:pt idx="106">
                  <c:v>3.14.4</c:v>
                </c:pt>
                <c:pt idx="107">
                  <c:v>3.14.5</c:v>
                </c:pt>
                <c:pt idx="108">
                  <c:v>3.14.6</c:v>
                </c:pt>
                <c:pt idx="109">
                  <c:v>3.14.7</c:v>
                </c:pt>
              </c:strCache>
            </c:strRef>
          </c:cat>
          <c:val>
            <c:numRef>
              <c:f>Sheet1!$C$119:$DH$119</c:f>
              <c:numCache>
                <c:formatCode>General</c:formatCode>
                <c:ptCount val="110"/>
                <c:pt idx="0">
                  <c:v>4</c:v>
                </c:pt>
                <c:pt idx="1">
                  <c:v>4</c:v>
                </c:pt>
                <c:pt idx="2">
                  <c:v>14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3</c:v>
                </c:pt>
                <c:pt idx="8">
                  <c:v>6</c:v>
                </c:pt>
                <c:pt idx="9">
                  <c:v>4</c:v>
                </c:pt>
                <c:pt idx="10">
                  <c:v>14</c:v>
                </c:pt>
                <c:pt idx="11">
                  <c:v>5</c:v>
                </c:pt>
                <c:pt idx="12">
                  <c:v>2</c:v>
                </c:pt>
                <c:pt idx="13">
                  <c:v>0</c:v>
                </c:pt>
                <c:pt idx="14">
                  <c:v>5</c:v>
                </c:pt>
                <c:pt idx="15">
                  <c:v>1</c:v>
                </c:pt>
                <c:pt idx="16">
                  <c:v>0</c:v>
                </c:pt>
                <c:pt idx="17">
                  <c:v>8</c:v>
                </c:pt>
                <c:pt idx="18">
                  <c:v>10</c:v>
                </c:pt>
                <c:pt idx="19">
                  <c:v>8</c:v>
                </c:pt>
                <c:pt idx="20">
                  <c:v>8</c:v>
                </c:pt>
                <c:pt idx="21">
                  <c:v>12</c:v>
                </c:pt>
                <c:pt idx="22">
                  <c:v>6</c:v>
                </c:pt>
                <c:pt idx="23">
                  <c:v>11</c:v>
                </c:pt>
                <c:pt idx="24">
                  <c:v>3</c:v>
                </c:pt>
                <c:pt idx="25">
                  <c:v>11</c:v>
                </c:pt>
                <c:pt idx="26">
                  <c:v>7</c:v>
                </c:pt>
                <c:pt idx="27">
                  <c:v>19</c:v>
                </c:pt>
                <c:pt idx="28">
                  <c:v>18</c:v>
                </c:pt>
                <c:pt idx="29">
                  <c:v>18</c:v>
                </c:pt>
                <c:pt idx="30">
                  <c:v>13</c:v>
                </c:pt>
                <c:pt idx="31">
                  <c:v>5</c:v>
                </c:pt>
                <c:pt idx="32">
                  <c:v>2</c:v>
                </c:pt>
                <c:pt idx="33">
                  <c:v>0</c:v>
                </c:pt>
                <c:pt idx="34">
                  <c:v>17</c:v>
                </c:pt>
                <c:pt idx="35">
                  <c:v>13</c:v>
                </c:pt>
                <c:pt idx="36">
                  <c:v>5</c:v>
                </c:pt>
                <c:pt idx="37">
                  <c:v>5</c:v>
                </c:pt>
                <c:pt idx="38">
                  <c:v>5</c:v>
                </c:pt>
                <c:pt idx="39">
                  <c:v>3</c:v>
                </c:pt>
                <c:pt idx="40">
                  <c:v>16</c:v>
                </c:pt>
                <c:pt idx="41">
                  <c:v>13</c:v>
                </c:pt>
                <c:pt idx="42">
                  <c:v>10</c:v>
                </c:pt>
                <c:pt idx="43">
                  <c:v>3</c:v>
                </c:pt>
                <c:pt idx="44">
                  <c:v>4</c:v>
                </c:pt>
                <c:pt idx="45">
                  <c:v>45</c:v>
                </c:pt>
                <c:pt idx="46">
                  <c:v>5</c:v>
                </c:pt>
                <c:pt idx="47">
                  <c:v>3</c:v>
                </c:pt>
                <c:pt idx="48">
                  <c:v>9</c:v>
                </c:pt>
                <c:pt idx="49">
                  <c:v>4</c:v>
                </c:pt>
                <c:pt idx="50">
                  <c:v>3</c:v>
                </c:pt>
                <c:pt idx="51">
                  <c:v>2</c:v>
                </c:pt>
                <c:pt idx="52">
                  <c:v>5</c:v>
                </c:pt>
                <c:pt idx="53">
                  <c:v>0</c:v>
                </c:pt>
                <c:pt idx="54">
                  <c:v>8</c:v>
                </c:pt>
                <c:pt idx="55">
                  <c:v>5</c:v>
                </c:pt>
                <c:pt idx="56">
                  <c:v>18</c:v>
                </c:pt>
                <c:pt idx="57">
                  <c:v>1</c:v>
                </c:pt>
                <c:pt idx="58">
                  <c:v>3</c:v>
                </c:pt>
                <c:pt idx="59">
                  <c:v>4</c:v>
                </c:pt>
                <c:pt idx="60">
                  <c:v>2</c:v>
                </c:pt>
                <c:pt idx="61">
                  <c:v>6</c:v>
                </c:pt>
                <c:pt idx="62">
                  <c:v>0</c:v>
                </c:pt>
                <c:pt idx="63">
                  <c:v>7</c:v>
                </c:pt>
                <c:pt idx="64">
                  <c:v>2</c:v>
                </c:pt>
                <c:pt idx="65">
                  <c:v>0</c:v>
                </c:pt>
                <c:pt idx="66">
                  <c:v>8</c:v>
                </c:pt>
                <c:pt idx="67">
                  <c:v>7</c:v>
                </c:pt>
                <c:pt idx="68">
                  <c:v>6</c:v>
                </c:pt>
                <c:pt idx="69">
                  <c:v>9</c:v>
                </c:pt>
                <c:pt idx="70">
                  <c:v>12</c:v>
                </c:pt>
                <c:pt idx="71">
                  <c:v>4</c:v>
                </c:pt>
                <c:pt idx="72">
                  <c:v>4</c:v>
                </c:pt>
                <c:pt idx="73">
                  <c:v>1</c:v>
                </c:pt>
                <c:pt idx="74">
                  <c:v>4</c:v>
                </c:pt>
                <c:pt idx="75">
                  <c:v>6</c:v>
                </c:pt>
                <c:pt idx="76">
                  <c:v>1</c:v>
                </c:pt>
                <c:pt idx="77">
                  <c:v>3</c:v>
                </c:pt>
                <c:pt idx="78">
                  <c:v>2</c:v>
                </c:pt>
                <c:pt idx="79">
                  <c:v>6</c:v>
                </c:pt>
                <c:pt idx="80">
                  <c:v>21</c:v>
                </c:pt>
                <c:pt idx="81">
                  <c:v>21</c:v>
                </c:pt>
                <c:pt idx="82">
                  <c:v>15</c:v>
                </c:pt>
                <c:pt idx="83">
                  <c:v>14</c:v>
                </c:pt>
                <c:pt idx="84">
                  <c:v>3</c:v>
                </c:pt>
                <c:pt idx="85">
                  <c:v>10</c:v>
                </c:pt>
                <c:pt idx="86">
                  <c:v>10</c:v>
                </c:pt>
                <c:pt idx="87">
                  <c:v>16</c:v>
                </c:pt>
                <c:pt idx="88">
                  <c:v>14</c:v>
                </c:pt>
                <c:pt idx="89">
                  <c:v>3</c:v>
                </c:pt>
                <c:pt idx="90">
                  <c:v>1</c:v>
                </c:pt>
                <c:pt idx="91">
                  <c:v>6</c:v>
                </c:pt>
                <c:pt idx="92">
                  <c:v>6</c:v>
                </c:pt>
                <c:pt idx="93">
                  <c:v>11</c:v>
                </c:pt>
                <c:pt idx="94">
                  <c:v>7</c:v>
                </c:pt>
                <c:pt idx="95">
                  <c:v>13</c:v>
                </c:pt>
                <c:pt idx="96">
                  <c:v>4</c:v>
                </c:pt>
                <c:pt idx="97">
                  <c:v>58</c:v>
                </c:pt>
                <c:pt idx="98">
                  <c:v>2</c:v>
                </c:pt>
                <c:pt idx="99">
                  <c:v>12</c:v>
                </c:pt>
                <c:pt idx="100">
                  <c:v>3</c:v>
                </c:pt>
                <c:pt idx="101">
                  <c:v>6</c:v>
                </c:pt>
                <c:pt idx="102">
                  <c:v>16</c:v>
                </c:pt>
                <c:pt idx="103">
                  <c:v>26</c:v>
                </c:pt>
                <c:pt idx="104">
                  <c:v>8</c:v>
                </c:pt>
                <c:pt idx="105">
                  <c:v>8</c:v>
                </c:pt>
                <c:pt idx="106">
                  <c:v>3</c:v>
                </c:pt>
                <c:pt idx="107">
                  <c:v>5</c:v>
                </c:pt>
                <c:pt idx="108">
                  <c:v>7</c:v>
                </c:pt>
                <c:pt idx="10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DC-BACE-44A4-9FCC-3E10FD6A0B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128F3-7B3E-45F8-B50F-B92223C63095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C4D1BB-1EC9-4D7A-8BB7-9CF960B6E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188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5955" y="6300690"/>
            <a:ext cx="2493818" cy="365125"/>
          </a:xfrm>
        </p:spPr>
        <p:txBody>
          <a:bodyPr/>
          <a:lstStyle/>
          <a:p>
            <a:fld id="{F0541108-BA9B-48D1-AE80-CEA81D2DE115}" type="datetime1">
              <a:rPr lang="en-US" smtClean="0"/>
              <a:t>12/16/2022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937" y="-19497"/>
            <a:ext cx="12239937" cy="6880118"/>
          </a:xfrm>
          <a:prstGeom prst="rect">
            <a:avLst/>
          </a:prstGeom>
        </p:spPr>
      </p:pic>
      <p:sp>
        <p:nvSpPr>
          <p:cNvPr id="7" name="Footer Placeholder 3"/>
          <p:cNvSpPr txBox="1">
            <a:spLocks/>
          </p:cNvSpPr>
          <p:nvPr userDrawn="1"/>
        </p:nvSpPr>
        <p:spPr>
          <a:xfrm>
            <a:off x="3686947" y="6566231"/>
            <a:ext cx="4770168" cy="2488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900" i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team of trusted professionals delivering value to our Warfighters throughout the acquisition lifecycle</a:t>
            </a:r>
            <a:endParaRPr lang="en-US" sz="800" dirty="0" smtClean="0">
              <a:solidFill>
                <a:schemeClr val="tx1"/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16281" y="649549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101129"/>
                </a:solidFill>
              </a:defRPr>
            </a:lvl1pPr>
          </a:lstStyle>
          <a:p>
            <a:fld id="{2820A522-6B54-4D34-AC86-31513DF2172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Yellow divider"/>
          <p:cNvSpPr>
            <a:spLocks noChangeShapeType="1"/>
          </p:cNvSpPr>
          <p:nvPr userDrawn="1"/>
        </p:nvSpPr>
        <p:spPr bwMode="auto">
          <a:xfrm>
            <a:off x="510372" y="4953000"/>
            <a:ext cx="11156161" cy="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Presented By:"/>
          <p:cNvSpPr txBox="1"/>
          <p:nvPr userDrawn="1"/>
        </p:nvSpPr>
        <p:spPr>
          <a:xfrm>
            <a:off x="509588" y="4953000"/>
            <a:ext cx="2188997" cy="39225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en-US" sz="2400" dirty="0" smtClean="0">
                <a:solidFill>
                  <a:srgbClr val="101129"/>
                </a:solidFill>
              </a:rPr>
              <a:t>Presented By:</a:t>
            </a:r>
            <a:endParaRPr lang="en-US" sz="2400" dirty="0">
              <a:solidFill>
                <a:srgbClr val="101129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09588" y="5381743"/>
            <a:ext cx="6593341" cy="442187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2800" b="1">
                <a:solidFill>
                  <a:srgbClr val="101129"/>
                </a:solidFill>
              </a:defRPr>
            </a:lvl1pPr>
            <a:lvl2pPr marL="457200" indent="0" algn="r">
              <a:buFontTx/>
              <a:buNone/>
              <a:defRPr sz="2800" b="1">
                <a:solidFill>
                  <a:srgbClr val="101129"/>
                </a:solidFill>
              </a:defRPr>
            </a:lvl2pPr>
            <a:lvl3pPr marL="914400" indent="0" algn="r">
              <a:buFontTx/>
              <a:buNone/>
              <a:defRPr sz="2800" b="1">
                <a:solidFill>
                  <a:srgbClr val="101129"/>
                </a:solidFill>
              </a:defRPr>
            </a:lvl3pPr>
            <a:lvl4pPr marL="1371600" indent="0" algn="r">
              <a:buFontTx/>
              <a:buNone/>
              <a:defRPr sz="2800" b="1">
                <a:solidFill>
                  <a:srgbClr val="101129"/>
                </a:solidFill>
              </a:defRPr>
            </a:lvl4pPr>
            <a:lvl5pPr marL="1828800" indent="0" algn="r">
              <a:buFontTx/>
              <a:buNone/>
              <a:defRPr sz="2800" b="1">
                <a:solidFill>
                  <a:srgbClr val="101129"/>
                </a:solidFill>
              </a:defRPr>
            </a:lvl5pPr>
          </a:lstStyle>
          <a:p>
            <a:pPr lvl="0"/>
            <a:r>
              <a:rPr lang="en-US" dirty="0" smtClean="0"/>
              <a:t>Presenter name(s)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509588" y="5878513"/>
            <a:ext cx="6593341" cy="257015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800">
                <a:solidFill>
                  <a:srgbClr val="101129"/>
                </a:solidFill>
              </a:defRPr>
            </a:lvl1pPr>
            <a:lvl2pPr marL="457200" indent="0" algn="r">
              <a:buFontTx/>
              <a:buNone/>
              <a:defRPr sz="1800">
                <a:solidFill>
                  <a:srgbClr val="101129"/>
                </a:solidFill>
              </a:defRPr>
            </a:lvl2pPr>
            <a:lvl3pPr marL="914400" indent="0" algn="r">
              <a:buFontTx/>
              <a:buNone/>
              <a:defRPr sz="1800">
                <a:solidFill>
                  <a:srgbClr val="101129"/>
                </a:solidFill>
              </a:defRPr>
            </a:lvl3pPr>
            <a:lvl4pPr marL="1371600" indent="0" algn="r">
              <a:buFontTx/>
              <a:buNone/>
              <a:defRPr sz="1800">
                <a:solidFill>
                  <a:srgbClr val="101129"/>
                </a:solidFill>
              </a:defRPr>
            </a:lvl4pPr>
            <a:lvl5pPr marL="1828800" indent="0" algn="r">
              <a:buFontTx/>
              <a:buNone/>
              <a:defRPr sz="1800">
                <a:solidFill>
                  <a:srgbClr val="101129"/>
                </a:solidFill>
              </a:defRPr>
            </a:lvl5pPr>
          </a:lstStyle>
          <a:p>
            <a:pPr lvl="0"/>
            <a:r>
              <a:rPr lang="en-US" dirty="0" smtClean="0"/>
              <a:t>DCMA Directorate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509588" y="6246813"/>
            <a:ext cx="4048125" cy="248683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800">
                <a:solidFill>
                  <a:srgbClr val="101129"/>
                </a:solidFill>
              </a:defRPr>
            </a:lvl1pPr>
            <a:lvl2pPr marL="457200" indent="0" algn="r">
              <a:buFontTx/>
              <a:buNone/>
              <a:defRPr sz="1800">
                <a:solidFill>
                  <a:srgbClr val="101129"/>
                </a:solidFill>
              </a:defRPr>
            </a:lvl2pPr>
            <a:lvl3pPr marL="914400" indent="0" algn="r">
              <a:buFontTx/>
              <a:buNone/>
              <a:defRPr sz="1800">
                <a:solidFill>
                  <a:srgbClr val="101129"/>
                </a:solidFill>
              </a:defRPr>
            </a:lvl3pPr>
            <a:lvl4pPr marL="1371600" indent="0" algn="r">
              <a:buFontTx/>
              <a:buNone/>
              <a:defRPr sz="1800">
                <a:solidFill>
                  <a:srgbClr val="101129"/>
                </a:solidFill>
              </a:defRPr>
            </a:lvl4pPr>
            <a:lvl5pPr marL="1828800" indent="0" algn="r">
              <a:buFontTx/>
              <a:buNone/>
              <a:defRPr sz="1800">
                <a:solidFill>
                  <a:srgbClr val="101129"/>
                </a:solidFill>
              </a:defRPr>
            </a:lvl5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5" hasCustomPrompt="1"/>
          </p:nvPr>
        </p:nvSpPr>
        <p:spPr>
          <a:xfrm>
            <a:off x="509588" y="3430588"/>
            <a:ext cx="11156950" cy="1522412"/>
          </a:xfrm>
        </p:spPr>
        <p:txBody>
          <a:bodyPr anchor="ctr">
            <a:noAutofit/>
          </a:bodyPr>
          <a:lstStyle>
            <a:lvl1pPr marL="0" indent="0" algn="ctr">
              <a:buFontTx/>
              <a:buNone/>
              <a:defRPr sz="4000" b="1" baseline="0">
                <a:solidFill>
                  <a:srgbClr val="101129"/>
                </a:solidFill>
              </a:defRPr>
            </a:lvl1pPr>
            <a:lvl2pPr marL="457200" indent="0" algn="ctr">
              <a:buFontTx/>
              <a:buNone/>
              <a:defRPr sz="4000" b="1">
                <a:solidFill>
                  <a:srgbClr val="101129"/>
                </a:solidFill>
              </a:defRPr>
            </a:lvl2pPr>
            <a:lvl3pPr marL="914400" indent="0" algn="ctr">
              <a:buFontTx/>
              <a:buNone/>
              <a:defRPr sz="4000" b="1">
                <a:solidFill>
                  <a:srgbClr val="101129"/>
                </a:solidFill>
              </a:defRPr>
            </a:lvl3pPr>
            <a:lvl4pPr marL="1371600" indent="0" algn="ctr">
              <a:buFontTx/>
              <a:buNone/>
              <a:defRPr sz="4000" b="1">
                <a:solidFill>
                  <a:srgbClr val="101129"/>
                </a:solidFill>
              </a:defRPr>
            </a:lvl4pPr>
            <a:lvl5pPr marL="1828800" indent="0" algn="ctr">
              <a:buFontTx/>
              <a:buNone/>
              <a:defRPr sz="4000" b="1">
                <a:solidFill>
                  <a:srgbClr val="101129"/>
                </a:solidFill>
              </a:defRPr>
            </a:lvl5pPr>
          </a:lstStyle>
          <a:p>
            <a:pPr lvl="0"/>
            <a:r>
              <a:rPr lang="en-US" dirty="0" smtClean="0"/>
              <a:t>Click to edit presentation title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 userDrawn="1"/>
        </p:nvSpPr>
        <p:spPr>
          <a:xfrm>
            <a:off x="7538184" y="5133180"/>
            <a:ext cx="4128349" cy="1087438"/>
          </a:xfrm>
          <a:prstGeom prst="rect">
            <a:avLst/>
          </a:prstGeom>
          <a:ln w="12700">
            <a:solidFill>
              <a:srgbClr val="FFCC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r" defTabSz="68598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1" b="1" kern="1200">
                <a:solidFill>
                  <a:srgbClr val="101129"/>
                </a:solidFill>
                <a:latin typeface="+mn-lt"/>
                <a:ea typeface="+mn-ea"/>
                <a:cs typeface="+mn-cs"/>
              </a:defRPr>
            </a:lvl1pPr>
            <a:lvl2pPr marL="342991" indent="0" algn="ctr" defTabSz="68598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10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983" indent="0" algn="ctr" defTabSz="68598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974" indent="0" algn="ctr" defTabSz="68598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966" indent="0" algn="ctr" defTabSz="68598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957" indent="0" algn="ctr" defTabSz="68598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949" indent="0" algn="ctr" defTabSz="68598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940" indent="0" algn="ctr" defTabSz="68598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932" indent="0" algn="ctr" defTabSz="68598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000" b="1" dirty="0"/>
              <a:t>Controlled by</a:t>
            </a:r>
            <a:r>
              <a:rPr lang="en-US" sz="1000" b="1" dirty="0" smtClean="0"/>
              <a:t>:  </a:t>
            </a:r>
            <a:r>
              <a:rPr lang="en-US" sz="1000" b="0" dirty="0" smtClean="0"/>
              <a:t>DCMA   </a:t>
            </a:r>
            <a:endParaRPr lang="en-US" sz="1000" b="0" dirty="0"/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000" b="1" dirty="0"/>
              <a:t>Controlled by:</a:t>
            </a:r>
            <a:r>
              <a:rPr lang="en-US" sz="1000" b="0" dirty="0"/>
              <a:t> 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000" b="1" dirty="0"/>
              <a:t>CUI Category</a:t>
            </a:r>
            <a:r>
              <a:rPr lang="en-US" sz="1000" b="1" dirty="0" smtClean="0"/>
              <a:t>:</a:t>
            </a:r>
            <a:r>
              <a:rPr lang="en-US" sz="1000" b="0" dirty="0" smtClean="0"/>
              <a:t> 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000" b="1" dirty="0" smtClean="0"/>
              <a:t>Distribution/Dissemination </a:t>
            </a:r>
            <a:r>
              <a:rPr lang="en-US" sz="1000" b="1" dirty="0"/>
              <a:t>Control: </a:t>
            </a:r>
            <a:endParaRPr lang="en-US" sz="1000" b="0" dirty="0"/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000" b="1" dirty="0" smtClean="0"/>
              <a:t>POC:</a:t>
            </a:r>
            <a:endParaRPr lang="en-US" sz="1000" b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8333147" y="5306543"/>
            <a:ext cx="3194050" cy="150399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000" baseline="0"/>
            </a:lvl1pPr>
            <a:lvl2pPr marL="457200" indent="0">
              <a:buFontTx/>
              <a:buNone/>
              <a:defRPr sz="1000"/>
            </a:lvl2pPr>
            <a:lvl3pPr marL="914400" indent="0">
              <a:buFontTx/>
              <a:buNone/>
              <a:defRPr sz="1000"/>
            </a:lvl3pPr>
            <a:lvl4pPr marL="1371600" indent="0">
              <a:buFontTx/>
              <a:buNone/>
              <a:defRPr sz="1000"/>
            </a:lvl4pPr>
            <a:lvl5pPr marL="1828800" indent="0">
              <a:buFontTx/>
              <a:buNone/>
              <a:defRPr sz="1000"/>
            </a:lvl5pPr>
          </a:lstStyle>
          <a:p>
            <a:pPr lvl="0"/>
            <a:r>
              <a:rPr lang="en-US" dirty="0" smtClean="0"/>
              <a:t>Directorate or Command</a:t>
            </a:r>
            <a:endParaRPr lang="en-US" dirty="0"/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8300017" y="5456942"/>
            <a:ext cx="3227180" cy="150399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000" baseline="0"/>
            </a:lvl1pPr>
            <a:lvl2pPr marL="457200" indent="0">
              <a:buFontTx/>
              <a:buNone/>
              <a:defRPr sz="1000"/>
            </a:lvl2pPr>
            <a:lvl3pPr marL="914400" indent="0">
              <a:buFontTx/>
              <a:buNone/>
              <a:defRPr sz="1000"/>
            </a:lvl3pPr>
            <a:lvl4pPr marL="1371600" indent="0">
              <a:buFontTx/>
              <a:buNone/>
              <a:defRPr sz="1000"/>
            </a:lvl4pPr>
            <a:lvl5pPr marL="1828800" indent="0">
              <a:buFontTx/>
              <a:buNone/>
              <a:defRPr sz="1000"/>
            </a:lvl5pPr>
          </a:lstStyle>
          <a:p>
            <a:pPr lvl="0"/>
            <a:r>
              <a:rPr lang="en-US" dirty="0" smtClean="0"/>
              <a:t>Category of CUI included in presentation</a:t>
            </a:r>
            <a:endParaRPr lang="en-US" dirty="0"/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9483255" y="5607341"/>
            <a:ext cx="2043941" cy="150399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000" baseline="0"/>
            </a:lvl1pPr>
            <a:lvl2pPr marL="457200" indent="0">
              <a:buFontTx/>
              <a:buNone/>
              <a:defRPr sz="1000"/>
            </a:lvl2pPr>
            <a:lvl3pPr marL="914400" indent="0">
              <a:buFontTx/>
              <a:buNone/>
              <a:defRPr sz="1000"/>
            </a:lvl3pPr>
            <a:lvl4pPr marL="1371600" indent="0">
              <a:buFontTx/>
              <a:buNone/>
              <a:defRPr sz="1000"/>
            </a:lvl4pPr>
            <a:lvl5pPr marL="1828800" indent="0">
              <a:buFontTx/>
              <a:buNone/>
              <a:defRPr sz="1000"/>
            </a:lvl5pPr>
          </a:lstStyle>
          <a:p>
            <a:pPr lvl="0"/>
            <a:r>
              <a:rPr lang="en-US" dirty="0" smtClean="0"/>
              <a:t>Ex.: FED Only</a:t>
            </a:r>
            <a:endParaRPr lang="en-US" dirty="0"/>
          </a:p>
        </p:txBody>
      </p:sp>
      <p:sp>
        <p:nvSpPr>
          <p:cNvPr id="19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7850587" y="5763580"/>
            <a:ext cx="3676609" cy="414583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000" baseline="0"/>
            </a:lvl1pPr>
            <a:lvl2pPr marL="457200" indent="0">
              <a:buFontTx/>
              <a:buNone/>
              <a:defRPr sz="1000"/>
            </a:lvl2pPr>
            <a:lvl3pPr marL="914400" indent="0">
              <a:buFontTx/>
              <a:buNone/>
              <a:defRPr sz="1000"/>
            </a:lvl3pPr>
            <a:lvl4pPr marL="1371600" indent="0">
              <a:buFontTx/>
              <a:buNone/>
              <a:defRPr sz="1000"/>
            </a:lvl4pPr>
            <a:lvl5pPr marL="1828800" indent="0">
              <a:buFontTx/>
              <a:buNone/>
              <a:defRPr sz="1000"/>
            </a:lvl5pPr>
          </a:lstStyle>
          <a:p>
            <a:pPr lvl="0"/>
            <a:r>
              <a:rPr lang="en-US" dirty="0" smtClean="0"/>
              <a:t>Name(s) &amp; contact email address(</a:t>
            </a:r>
            <a:r>
              <a:rPr lang="en-US" dirty="0" err="1" smtClean="0"/>
              <a:t>es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4659694" y="0"/>
            <a:ext cx="2895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solidFill>
                  <a:srgbClr val="FF0000"/>
                </a:solidFill>
              </a:rPr>
              <a:t>CONTROLLED</a:t>
            </a:r>
            <a:r>
              <a:rPr lang="en-US" sz="900" baseline="0" dirty="0" smtClean="0">
                <a:solidFill>
                  <a:srgbClr val="FF0000"/>
                </a:solidFill>
              </a:rPr>
              <a:t> UNCLASSIFIED INFORMATION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 userDrawn="1"/>
        </p:nvSpPr>
        <p:spPr>
          <a:xfrm>
            <a:off x="4624231" y="6380080"/>
            <a:ext cx="2895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solidFill>
                  <a:srgbClr val="FF0000"/>
                </a:solidFill>
              </a:rPr>
              <a:t>CONTROLLED</a:t>
            </a:r>
            <a:r>
              <a:rPr lang="en-US" sz="900" baseline="0" dirty="0" smtClean="0">
                <a:solidFill>
                  <a:srgbClr val="FF0000"/>
                </a:solidFill>
              </a:rPr>
              <a:t> UNCLASSIFIED INFORMATION</a:t>
            </a:r>
            <a:endParaRPr lang="en-US" sz="9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141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94823"/>
            <a:ext cx="10515600" cy="725072"/>
          </a:xfrm>
        </p:spPr>
        <p:txBody>
          <a:bodyPr/>
          <a:lstStyle>
            <a:lvl1pPr>
              <a:defRPr>
                <a:solidFill>
                  <a:srgbClr val="10112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954832"/>
            <a:ext cx="10515600" cy="3809862"/>
          </a:xfrm>
        </p:spPr>
        <p:txBody>
          <a:bodyPr vert="eaVert"/>
          <a:lstStyle>
            <a:lvl1pPr>
              <a:defRPr>
                <a:solidFill>
                  <a:srgbClr val="101129"/>
                </a:solidFill>
              </a:defRPr>
            </a:lvl1pPr>
            <a:lvl2pPr>
              <a:defRPr>
                <a:solidFill>
                  <a:srgbClr val="101129"/>
                </a:solidFill>
              </a:defRPr>
            </a:lvl2pPr>
            <a:lvl3pPr>
              <a:defRPr>
                <a:solidFill>
                  <a:srgbClr val="101129"/>
                </a:solidFill>
              </a:defRPr>
            </a:lvl3pPr>
            <a:lvl4pPr>
              <a:defRPr>
                <a:solidFill>
                  <a:srgbClr val="101129"/>
                </a:solidFill>
              </a:defRPr>
            </a:lvl4pPr>
            <a:lvl5pPr>
              <a:defRPr>
                <a:solidFill>
                  <a:srgbClr val="101129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16281" y="649549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820A522-6B54-4D34-AC86-31513DF2172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3804886" y="0"/>
            <a:ext cx="8161476" cy="613227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3000" b="1">
                <a:solidFill>
                  <a:srgbClr val="101129"/>
                </a:solidFill>
              </a:defRPr>
            </a:lvl1pPr>
            <a:lvl2pPr marL="457200" indent="0" algn="r">
              <a:buFontTx/>
              <a:buNone/>
              <a:defRPr/>
            </a:lvl2pPr>
            <a:lvl3pPr marL="914400" indent="0" algn="r">
              <a:buFontTx/>
              <a:buNone/>
              <a:defRPr/>
            </a:lvl3pPr>
            <a:lvl4pPr marL="1371600" indent="0" algn="r">
              <a:buFontTx/>
              <a:buNone/>
              <a:defRPr/>
            </a:lvl4pPr>
            <a:lvl5pPr marL="1828800" indent="0" algn="r">
              <a:buFontTx/>
              <a:buNone/>
              <a:defRPr/>
            </a:lvl5pPr>
          </a:lstStyle>
          <a:p>
            <a:pPr lvl="0"/>
            <a:r>
              <a:rPr lang="en-US" dirty="0" smtClean="0"/>
              <a:t>Insert Title Text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465526" y="6400800"/>
            <a:ext cx="3236913" cy="206375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000" b="1">
                <a:solidFill>
                  <a:srgbClr val="C00000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PLACE CLASSIFICATION MARKING HERE</a:t>
            </a:r>
            <a:endParaRPr lang="en-US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4477544" y="11922"/>
            <a:ext cx="3236913" cy="20073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000" b="1">
                <a:solidFill>
                  <a:srgbClr val="C00000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PLACE CLASSIFICATION MARKING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374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1172817"/>
            <a:ext cx="2628900" cy="5004146"/>
          </a:xfrm>
        </p:spPr>
        <p:txBody>
          <a:bodyPr vert="eaVert"/>
          <a:lstStyle>
            <a:lvl1pPr>
              <a:defRPr>
                <a:solidFill>
                  <a:srgbClr val="10112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172817"/>
            <a:ext cx="7734300" cy="5004146"/>
          </a:xfrm>
        </p:spPr>
        <p:txBody>
          <a:bodyPr vert="eaVert"/>
          <a:lstStyle>
            <a:lvl1pPr>
              <a:defRPr>
                <a:solidFill>
                  <a:srgbClr val="101129"/>
                </a:solidFill>
              </a:defRPr>
            </a:lvl1pPr>
            <a:lvl2pPr>
              <a:defRPr>
                <a:solidFill>
                  <a:srgbClr val="101129"/>
                </a:solidFill>
              </a:defRPr>
            </a:lvl2pPr>
            <a:lvl3pPr>
              <a:defRPr>
                <a:solidFill>
                  <a:srgbClr val="101129"/>
                </a:solidFill>
              </a:defRPr>
            </a:lvl3pPr>
            <a:lvl4pPr>
              <a:defRPr>
                <a:solidFill>
                  <a:srgbClr val="101129"/>
                </a:solidFill>
              </a:defRPr>
            </a:lvl4pPr>
            <a:lvl5pPr>
              <a:defRPr>
                <a:solidFill>
                  <a:srgbClr val="101129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16281" y="649549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820A522-6B54-4D34-AC86-31513DF2172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3804886" y="0"/>
            <a:ext cx="8161476" cy="613227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3000" b="1">
                <a:solidFill>
                  <a:srgbClr val="101129"/>
                </a:solidFill>
              </a:defRPr>
            </a:lvl1pPr>
            <a:lvl2pPr marL="457200" indent="0" algn="r">
              <a:buFontTx/>
              <a:buNone/>
              <a:defRPr/>
            </a:lvl2pPr>
            <a:lvl3pPr marL="914400" indent="0" algn="r">
              <a:buFontTx/>
              <a:buNone/>
              <a:defRPr/>
            </a:lvl3pPr>
            <a:lvl4pPr marL="1371600" indent="0" algn="r">
              <a:buFontTx/>
              <a:buNone/>
              <a:defRPr/>
            </a:lvl4pPr>
            <a:lvl5pPr marL="1828800" indent="0" algn="r">
              <a:buFontTx/>
              <a:buNone/>
              <a:defRPr/>
            </a:lvl5pPr>
          </a:lstStyle>
          <a:p>
            <a:pPr lvl="0"/>
            <a:r>
              <a:rPr lang="en-US" dirty="0" smtClean="0"/>
              <a:t>Insert Title Text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465526" y="6400800"/>
            <a:ext cx="3236913" cy="206375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000" b="1">
                <a:solidFill>
                  <a:srgbClr val="C00000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PLACE CLASSIFICATION MARKING HERE</a:t>
            </a:r>
            <a:endParaRPr lang="en-US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4477544" y="11922"/>
            <a:ext cx="3236913" cy="20073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000" b="1">
                <a:solidFill>
                  <a:srgbClr val="C00000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PLACE CLASSIFICATION MARKING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5628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510540" y="4953000"/>
            <a:ext cx="11155680" cy="0"/>
          </a:xfrm>
          <a:custGeom>
            <a:avLst/>
            <a:gdLst/>
            <a:ahLst/>
            <a:cxnLst/>
            <a:rect l="l" t="t" r="r" b="b"/>
            <a:pathLst>
              <a:path w="11155680">
                <a:moveTo>
                  <a:pt x="0" y="0"/>
                </a:moveTo>
                <a:lnTo>
                  <a:pt x="11155680" y="0"/>
                </a:lnTo>
              </a:path>
            </a:pathLst>
          </a:custGeom>
          <a:ln w="28956">
            <a:solidFill>
              <a:srgbClr val="FFCC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1">
                <a:solidFill>
                  <a:srgbClr val="101129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760"/>
              </a:lnSpc>
            </a:pPr>
            <a:r>
              <a:rPr dirty="0"/>
              <a:t>One</a:t>
            </a:r>
            <a:r>
              <a:rPr spc="-30" dirty="0"/>
              <a:t> </a:t>
            </a:r>
            <a:r>
              <a:rPr dirty="0"/>
              <a:t>team,</a:t>
            </a:r>
            <a:r>
              <a:rPr spc="-35" dirty="0"/>
              <a:t> </a:t>
            </a:r>
            <a:r>
              <a:rPr dirty="0"/>
              <a:t>one</a:t>
            </a:r>
            <a:r>
              <a:rPr spc="-30" dirty="0"/>
              <a:t> </a:t>
            </a:r>
            <a:r>
              <a:rPr dirty="0"/>
              <a:t>voice</a:t>
            </a:r>
            <a:r>
              <a:rPr spc="-15" dirty="0"/>
              <a:t> </a:t>
            </a:r>
            <a:r>
              <a:rPr dirty="0"/>
              <a:t>delivering</a:t>
            </a:r>
            <a:r>
              <a:rPr spc="-15" dirty="0"/>
              <a:t> </a:t>
            </a:r>
            <a:r>
              <a:rPr dirty="0"/>
              <a:t>global</a:t>
            </a:r>
            <a:r>
              <a:rPr spc="-25" dirty="0"/>
              <a:t> </a:t>
            </a:r>
            <a:r>
              <a:rPr dirty="0"/>
              <a:t>acquisition</a:t>
            </a:r>
            <a:r>
              <a:rPr spc="-15" dirty="0"/>
              <a:t> </a:t>
            </a:r>
            <a:r>
              <a:rPr spc="-10" dirty="0"/>
              <a:t>insight.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12/16/2022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9592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483" y="1026866"/>
            <a:ext cx="11765879" cy="5150097"/>
          </a:xfrm>
        </p:spPr>
        <p:txBody>
          <a:bodyPr/>
          <a:lstStyle>
            <a:lvl1pPr>
              <a:defRPr>
                <a:solidFill>
                  <a:srgbClr val="101129"/>
                </a:solidFill>
              </a:defRPr>
            </a:lvl1pPr>
            <a:lvl2pPr marL="685800" indent="-228600">
              <a:buFont typeface="Calibri" panose="020F0502020204030204" pitchFamily="34" charset="0"/>
              <a:buChar char="‐"/>
              <a:defRPr>
                <a:solidFill>
                  <a:srgbClr val="101129"/>
                </a:solidFill>
              </a:defRPr>
            </a:lvl2pPr>
            <a:lvl3pPr>
              <a:defRPr>
                <a:solidFill>
                  <a:srgbClr val="101129"/>
                </a:solidFill>
              </a:defRPr>
            </a:lvl3pPr>
            <a:lvl4pPr marL="1600200" indent="-228600">
              <a:buFont typeface="Calibri" panose="020F0502020204030204" pitchFamily="34" charset="0"/>
              <a:buChar char="‐"/>
              <a:defRPr>
                <a:solidFill>
                  <a:srgbClr val="101129"/>
                </a:solidFill>
              </a:defRPr>
            </a:lvl4pPr>
            <a:lvl5pPr>
              <a:defRPr>
                <a:solidFill>
                  <a:srgbClr val="101129"/>
                </a:solidFill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16281" y="649549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820A522-6B54-4D34-AC86-31513DF2172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2"/>
          <p:cNvSpPr txBox="1">
            <a:spLocks/>
          </p:cNvSpPr>
          <p:nvPr userDrawn="1"/>
        </p:nvSpPr>
        <p:spPr>
          <a:xfrm>
            <a:off x="4449304" y="-97974"/>
            <a:ext cx="7627939" cy="8461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US" sz="3000" b="1" dirty="0">
              <a:latin typeface="+mn-lt"/>
              <a:cs typeface="Calibri Light" panose="020F0302020204030204" pitchFamily="34" charset="0"/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3804886" y="0"/>
            <a:ext cx="8161476" cy="613227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3000" b="1">
                <a:solidFill>
                  <a:srgbClr val="101129"/>
                </a:solidFill>
              </a:defRPr>
            </a:lvl1pPr>
            <a:lvl2pPr marL="457200" indent="0" algn="r">
              <a:buFontTx/>
              <a:buNone/>
              <a:defRPr/>
            </a:lvl2pPr>
            <a:lvl3pPr marL="914400" indent="0" algn="r">
              <a:buFontTx/>
              <a:buNone/>
              <a:defRPr/>
            </a:lvl3pPr>
            <a:lvl4pPr marL="1371600" indent="0" algn="r">
              <a:buFontTx/>
              <a:buNone/>
              <a:defRPr/>
            </a:lvl4pPr>
            <a:lvl5pPr marL="1828800" indent="0" algn="r">
              <a:buFontTx/>
              <a:buNone/>
              <a:defRPr/>
            </a:lvl5pPr>
          </a:lstStyle>
          <a:p>
            <a:pPr lvl="0"/>
            <a:r>
              <a:rPr lang="en-US" dirty="0" smtClean="0"/>
              <a:t>Insert Title Text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465526" y="6400800"/>
            <a:ext cx="3236913" cy="206375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000" b="1">
                <a:solidFill>
                  <a:srgbClr val="C00000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PLACE CLASSIFICATION MARKING HERE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4477544" y="11922"/>
            <a:ext cx="3236913" cy="20073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000" b="1">
                <a:solidFill>
                  <a:srgbClr val="C00000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PLACE CLASSIFICATION MARKING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467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10112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101129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16281" y="649549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820A522-6B54-4D34-AC86-31513DF2172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3804886" y="0"/>
            <a:ext cx="8161476" cy="613227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3000" b="1">
                <a:solidFill>
                  <a:srgbClr val="101129"/>
                </a:solidFill>
              </a:defRPr>
            </a:lvl1pPr>
            <a:lvl2pPr marL="457200" indent="0" algn="r">
              <a:buFontTx/>
              <a:buNone/>
              <a:defRPr/>
            </a:lvl2pPr>
            <a:lvl3pPr marL="914400" indent="0" algn="r">
              <a:buFontTx/>
              <a:buNone/>
              <a:defRPr/>
            </a:lvl3pPr>
            <a:lvl4pPr marL="1371600" indent="0" algn="r">
              <a:buFontTx/>
              <a:buNone/>
              <a:defRPr/>
            </a:lvl4pPr>
            <a:lvl5pPr marL="1828800" indent="0" algn="r">
              <a:buFontTx/>
              <a:buNone/>
              <a:defRPr/>
            </a:lvl5pPr>
          </a:lstStyle>
          <a:p>
            <a:pPr lvl="0"/>
            <a:r>
              <a:rPr lang="en-US" dirty="0" smtClean="0"/>
              <a:t>Insert Title Text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465526" y="6400800"/>
            <a:ext cx="3236913" cy="206375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000" b="1">
                <a:solidFill>
                  <a:srgbClr val="C00000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PLACE CLASSIFICATION MARKING HERE</a:t>
            </a:r>
            <a:endParaRPr lang="en-US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4477544" y="11922"/>
            <a:ext cx="3236913" cy="20073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000" b="1">
                <a:solidFill>
                  <a:srgbClr val="C00000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PLACE CLASSIFICATION MARKING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106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93913"/>
            <a:ext cx="10515600" cy="696775"/>
          </a:xfrm>
        </p:spPr>
        <p:txBody>
          <a:bodyPr/>
          <a:lstStyle>
            <a:lvl1pPr>
              <a:defRPr>
                <a:solidFill>
                  <a:srgbClr val="10112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101129"/>
                </a:solidFill>
              </a:defRPr>
            </a:lvl1pPr>
            <a:lvl2pPr marL="685800" indent="-228600">
              <a:buFont typeface="Calibri" panose="020F0502020204030204" pitchFamily="34" charset="0"/>
              <a:buChar char="‐"/>
              <a:defRPr>
                <a:solidFill>
                  <a:srgbClr val="101129"/>
                </a:solidFill>
              </a:defRPr>
            </a:lvl2pPr>
            <a:lvl3pPr>
              <a:defRPr>
                <a:solidFill>
                  <a:srgbClr val="101129"/>
                </a:solidFill>
              </a:defRPr>
            </a:lvl3pPr>
            <a:lvl4pPr marL="1600200" indent="-228600">
              <a:buFont typeface="Calibri" panose="020F0502020204030204" pitchFamily="34" charset="0"/>
              <a:buChar char="‐"/>
              <a:defRPr>
                <a:solidFill>
                  <a:srgbClr val="101129"/>
                </a:solidFill>
              </a:defRPr>
            </a:lvl4pPr>
            <a:lvl5pPr>
              <a:defRPr>
                <a:solidFill>
                  <a:srgbClr val="101129"/>
                </a:solidFill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16281" y="649549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820A522-6B54-4D34-AC86-31513DF2172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0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101129"/>
                </a:solidFill>
              </a:defRPr>
            </a:lvl1pPr>
            <a:lvl2pPr marL="685800" indent="-228600">
              <a:buFont typeface="Calibri" panose="020F0502020204030204" pitchFamily="34" charset="0"/>
              <a:buChar char="‐"/>
              <a:defRPr>
                <a:solidFill>
                  <a:srgbClr val="101129"/>
                </a:solidFill>
              </a:defRPr>
            </a:lvl2pPr>
            <a:lvl3pPr>
              <a:defRPr>
                <a:solidFill>
                  <a:srgbClr val="101129"/>
                </a:solidFill>
              </a:defRPr>
            </a:lvl3pPr>
            <a:lvl4pPr marL="1600200" indent="-228600">
              <a:buFont typeface="Calibri" panose="020F0502020204030204" pitchFamily="34" charset="0"/>
              <a:buChar char="‐"/>
              <a:defRPr>
                <a:solidFill>
                  <a:srgbClr val="101129"/>
                </a:solidFill>
              </a:defRPr>
            </a:lvl4pPr>
            <a:lvl5pPr>
              <a:defRPr>
                <a:solidFill>
                  <a:srgbClr val="101129"/>
                </a:solidFill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3804886" y="0"/>
            <a:ext cx="8161476" cy="613227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3000" b="1">
                <a:solidFill>
                  <a:srgbClr val="101129"/>
                </a:solidFill>
              </a:defRPr>
            </a:lvl1pPr>
            <a:lvl2pPr marL="457200" indent="0" algn="r">
              <a:buFontTx/>
              <a:buNone/>
              <a:defRPr/>
            </a:lvl2pPr>
            <a:lvl3pPr marL="914400" indent="0" algn="r">
              <a:buFontTx/>
              <a:buNone/>
              <a:defRPr/>
            </a:lvl3pPr>
            <a:lvl4pPr marL="1371600" indent="0" algn="r">
              <a:buFontTx/>
              <a:buNone/>
              <a:defRPr/>
            </a:lvl4pPr>
            <a:lvl5pPr marL="1828800" indent="0" algn="r">
              <a:buFontTx/>
              <a:buNone/>
              <a:defRPr/>
            </a:lvl5pPr>
          </a:lstStyle>
          <a:p>
            <a:pPr lvl="0"/>
            <a:r>
              <a:rPr lang="en-US" dirty="0" smtClean="0"/>
              <a:t>Insert Title Text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465526" y="6400800"/>
            <a:ext cx="3236913" cy="206375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000" b="1">
                <a:solidFill>
                  <a:srgbClr val="C00000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PLACE CLASSIFICATION MARKING HERE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4477544" y="11922"/>
            <a:ext cx="3236913" cy="20073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000" b="1">
                <a:solidFill>
                  <a:srgbClr val="C00000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PLACE CLASSIFICATION MARKING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015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44217"/>
            <a:ext cx="10515600" cy="746471"/>
          </a:xfrm>
        </p:spPr>
        <p:txBody>
          <a:bodyPr/>
          <a:lstStyle>
            <a:lvl1pPr>
              <a:defRPr>
                <a:solidFill>
                  <a:srgbClr val="10112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10112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10112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16281" y="649549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820A522-6B54-4D34-AC86-31513DF2172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3"/>
          </p:nvPr>
        </p:nvSpPr>
        <p:spPr>
          <a:xfrm>
            <a:off x="838200" y="2505075"/>
            <a:ext cx="5181600" cy="3671888"/>
          </a:xfrm>
        </p:spPr>
        <p:txBody>
          <a:bodyPr/>
          <a:lstStyle>
            <a:lvl1pPr>
              <a:defRPr>
                <a:solidFill>
                  <a:srgbClr val="101129"/>
                </a:solidFill>
              </a:defRPr>
            </a:lvl1pPr>
            <a:lvl2pPr marL="685800" indent="-228600">
              <a:buFont typeface="Calibri" panose="020F0502020204030204" pitchFamily="34" charset="0"/>
              <a:buChar char="‐"/>
              <a:defRPr>
                <a:solidFill>
                  <a:srgbClr val="101129"/>
                </a:solidFill>
              </a:defRPr>
            </a:lvl2pPr>
            <a:lvl3pPr>
              <a:defRPr>
                <a:solidFill>
                  <a:srgbClr val="101129"/>
                </a:solidFill>
              </a:defRPr>
            </a:lvl3pPr>
            <a:lvl4pPr marL="1600200" indent="-228600">
              <a:buFont typeface="Calibri" panose="020F0502020204030204" pitchFamily="34" charset="0"/>
              <a:buChar char="‐"/>
              <a:defRPr>
                <a:solidFill>
                  <a:srgbClr val="101129"/>
                </a:solidFill>
              </a:defRPr>
            </a:lvl4pPr>
            <a:lvl5pPr>
              <a:defRPr>
                <a:solidFill>
                  <a:srgbClr val="101129"/>
                </a:solidFill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6173788" y="2505075"/>
            <a:ext cx="5181600" cy="3671888"/>
          </a:xfrm>
        </p:spPr>
        <p:txBody>
          <a:bodyPr/>
          <a:lstStyle>
            <a:lvl1pPr>
              <a:defRPr>
                <a:solidFill>
                  <a:srgbClr val="101129"/>
                </a:solidFill>
              </a:defRPr>
            </a:lvl1pPr>
            <a:lvl2pPr marL="685800" indent="-228600">
              <a:buFont typeface="Calibri" panose="020F0502020204030204" pitchFamily="34" charset="0"/>
              <a:buChar char="‐"/>
              <a:defRPr>
                <a:solidFill>
                  <a:srgbClr val="101129"/>
                </a:solidFill>
              </a:defRPr>
            </a:lvl2pPr>
            <a:lvl3pPr>
              <a:defRPr>
                <a:solidFill>
                  <a:srgbClr val="101129"/>
                </a:solidFill>
              </a:defRPr>
            </a:lvl3pPr>
            <a:lvl4pPr marL="1600200" indent="-228600">
              <a:buFont typeface="Calibri" panose="020F0502020204030204" pitchFamily="34" charset="0"/>
              <a:buChar char="‐"/>
              <a:defRPr>
                <a:solidFill>
                  <a:srgbClr val="101129"/>
                </a:solidFill>
              </a:defRPr>
            </a:lvl4pPr>
            <a:lvl5pPr>
              <a:defRPr>
                <a:solidFill>
                  <a:srgbClr val="101129"/>
                </a:solidFill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3804886" y="0"/>
            <a:ext cx="8161476" cy="613227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3000" b="1">
                <a:solidFill>
                  <a:srgbClr val="101129"/>
                </a:solidFill>
              </a:defRPr>
            </a:lvl1pPr>
            <a:lvl2pPr marL="457200" indent="0" algn="r">
              <a:buFontTx/>
              <a:buNone/>
              <a:defRPr/>
            </a:lvl2pPr>
            <a:lvl3pPr marL="914400" indent="0" algn="r">
              <a:buFontTx/>
              <a:buNone/>
              <a:defRPr/>
            </a:lvl3pPr>
            <a:lvl4pPr marL="1371600" indent="0" algn="r">
              <a:buFontTx/>
              <a:buNone/>
              <a:defRPr/>
            </a:lvl4pPr>
            <a:lvl5pPr marL="1828800" indent="0" algn="r">
              <a:buFontTx/>
              <a:buNone/>
              <a:defRPr/>
            </a:lvl5pPr>
          </a:lstStyle>
          <a:p>
            <a:pPr lvl="0"/>
            <a:r>
              <a:rPr lang="en-US" dirty="0" smtClean="0"/>
              <a:t>Insert Title Text</a:t>
            </a:r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465526" y="6400800"/>
            <a:ext cx="3236913" cy="206375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000" b="1">
                <a:solidFill>
                  <a:srgbClr val="C00000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PLACE CLASSIFICATION MARKING HERE</a:t>
            </a:r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4477544" y="11922"/>
            <a:ext cx="3236913" cy="20073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000" b="1">
                <a:solidFill>
                  <a:srgbClr val="C00000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PLACE CLASSIFICATION MARKING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8658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21716"/>
            <a:ext cx="10515600" cy="1325563"/>
          </a:xfrm>
        </p:spPr>
        <p:txBody>
          <a:bodyPr/>
          <a:lstStyle>
            <a:lvl1pPr>
              <a:defRPr>
                <a:solidFill>
                  <a:srgbClr val="10112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16281" y="649549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820A522-6B54-4D34-AC86-31513DF2172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3804886" y="0"/>
            <a:ext cx="8161476" cy="613227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3000" b="1">
                <a:solidFill>
                  <a:srgbClr val="101129"/>
                </a:solidFill>
              </a:defRPr>
            </a:lvl1pPr>
            <a:lvl2pPr marL="457200" indent="0" algn="r">
              <a:buFontTx/>
              <a:buNone/>
              <a:defRPr/>
            </a:lvl2pPr>
            <a:lvl3pPr marL="914400" indent="0" algn="r">
              <a:buFontTx/>
              <a:buNone/>
              <a:defRPr/>
            </a:lvl3pPr>
            <a:lvl4pPr marL="1371600" indent="0" algn="r">
              <a:buFontTx/>
              <a:buNone/>
              <a:defRPr/>
            </a:lvl4pPr>
            <a:lvl5pPr marL="1828800" indent="0" algn="r">
              <a:buFontTx/>
              <a:buNone/>
              <a:defRPr/>
            </a:lvl5pPr>
          </a:lstStyle>
          <a:p>
            <a:pPr lvl="0"/>
            <a:r>
              <a:rPr lang="en-US" dirty="0" smtClean="0"/>
              <a:t>Insert Title Text</a:t>
            </a:r>
            <a:endParaRPr lang="en-US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465526" y="6400800"/>
            <a:ext cx="3236913" cy="206375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000" b="1">
                <a:solidFill>
                  <a:srgbClr val="C00000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PLACE CLASSIFICATION MARKING HERE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4477544" y="11922"/>
            <a:ext cx="3236913" cy="20073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000" b="1">
                <a:solidFill>
                  <a:srgbClr val="C00000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PLACE CLASSIFICATION MARKING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456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16281" y="649549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820A522-6B54-4D34-AC86-31513DF2172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3804886" y="0"/>
            <a:ext cx="8161476" cy="613227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3000" b="1">
                <a:solidFill>
                  <a:srgbClr val="101129"/>
                </a:solidFill>
              </a:defRPr>
            </a:lvl1pPr>
            <a:lvl2pPr marL="457200" indent="0" algn="r">
              <a:buFontTx/>
              <a:buNone/>
              <a:defRPr/>
            </a:lvl2pPr>
            <a:lvl3pPr marL="914400" indent="0" algn="r">
              <a:buFontTx/>
              <a:buNone/>
              <a:defRPr/>
            </a:lvl3pPr>
            <a:lvl4pPr marL="1371600" indent="0" algn="r">
              <a:buFontTx/>
              <a:buNone/>
              <a:defRPr/>
            </a:lvl4pPr>
            <a:lvl5pPr marL="1828800" indent="0" algn="r">
              <a:buFontTx/>
              <a:buNone/>
              <a:defRPr/>
            </a:lvl5pPr>
          </a:lstStyle>
          <a:p>
            <a:pPr lvl="0"/>
            <a:r>
              <a:rPr lang="en-US" dirty="0" smtClean="0"/>
              <a:t>Insert Title Text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465526" y="6400800"/>
            <a:ext cx="3236913" cy="206375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000" b="1">
                <a:solidFill>
                  <a:srgbClr val="C00000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PLACE CLASSIFICATION MARKING HERE</a:t>
            </a:r>
            <a:endParaRPr lang="en-US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4477544" y="11922"/>
            <a:ext cx="3236913" cy="20073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000" b="1">
                <a:solidFill>
                  <a:srgbClr val="C00000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PLACE CLASSIFICATION MARKING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785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b"/>
          <a:lstStyle>
            <a:lvl1pPr>
              <a:defRPr sz="3200">
                <a:solidFill>
                  <a:srgbClr val="10112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rgbClr val="101129"/>
                </a:solidFill>
              </a:defRPr>
            </a:lvl1pPr>
            <a:lvl2pPr marL="914400" indent="-457200">
              <a:buFont typeface="Calibri" panose="020F0502020204030204" pitchFamily="34" charset="0"/>
              <a:buChar char="‐"/>
              <a:defRPr sz="2800">
                <a:solidFill>
                  <a:srgbClr val="101129"/>
                </a:solidFill>
              </a:defRPr>
            </a:lvl2pPr>
            <a:lvl3pPr>
              <a:defRPr sz="2400">
                <a:solidFill>
                  <a:srgbClr val="101129"/>
                </a:solidFill>
              </a:defRPr>
            </a:lvl3pPr>
            <a:lvl4pPr marL="1600200" indent="-228600">
              <a:buFont typeface="Calibri" panose="020F0502020204030204" pitchFamily="34" charset="0"/>
              <a:buChar char="‐"/>
              <a:defRPr sz="2000">
                <a:solidFill>
                  <a:srgbClr val="101129"/>
                </a:solidFill>
              </a:defRPr>
            </a:lvl4pPr>
            <a:lvl5pPr>
              <a:defRPr sz="2000">
                <a:solidFill>
                  <a:srgbClr val="101129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101129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16281" y="649549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820A522-6B54-4D34-AC86-31513DF2172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3804886" y="0"/>
            <a:ext cx="8161476" cy="613227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3000" b="1">
                <a:solidFill>
                  <a:srgbClr val="101129"/>
                </a:solidFill>
              </a:defRPr>
            </a:lvl1pPr>
            <a:lvl2pPr marL="457200" indent="0" algn="r">
              <a:buFontTx/>
              <a:buNone/>
              <a:defRPr/>
            </a:lvl2pPr>
            <a:lvl3pPr marL="914400" indent="0" algn="r">
              <a:buFontTx/>
              <a:buNone/>
              <a:defRPr/>
            </a:lvl3pPr>
            <a:lvl4pPr marL="1371600" indent="0" algn="r">
              <a:buFontTx/>
              <a:buNone/>
              <a:defRPr/>
            </a:lvl4pPr>
            <a:lvl5pPr marL="1828800" indent="0" algn="r">
              <a:buFontTx/>
              <a:buNone/>
              <a:defRPr/>
            </a:lvl5pPr>
          </a:lstStyle>
          <a:p>
            <a:pPr lvl="0"/>
            <a:r>
              <a:rPr lang="en-US" dirty="0" smtClean="0"/>
              <a:t>Insert Title Text</a:t>
            </a:r>
            <a:endParaRPr lang="en-US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465526" y="6400800"/>
            <a:ext cx="3236913" cy="206375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000" b="1">
                <a:solidFill>
                  <a:srgbClr val="C00000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PLACE CLASSIFICATION MARKING HERE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4477544" y="11922"/>
            <a:ext cx="3236913" cy="20073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000" b="1">
                <a:solidFill>
                  <a:srgbClr val="C00000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PLACE CLASSIFICATION MARKING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986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3367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10112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1563895"/>
            <a:ext cx="6172200" cy="4873625"/>
          </a:xfrm>
        </p:spPr>
        <p:txBody>
          <a:bodyPr/>
          <a:lstStyle>
            <a:lvl1pPr marL="0" indent="0">
              <a:buNone/>
              <a:defRPr sz="3200">
                <a:solidFill>
                  <a:srgbClr val="101129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63387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101129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16281" y="649549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820A522-6B54-4D34-AC86-31513DF2172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3804886" y="0"/>
            <a:ext cx="8161476" cy="613227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3000" b="1">
                <a:solidFill>
                  <a:srgbClr val="101129"/>
                </a:solidFill>
              </a:defRPr>
            </a:lvl1pPr>
            <a:lvl2pPr marL="457200" indent="0" algn="r">
              <a:buFontTx/>
              <a:buNone/>
              <a:defRPr/>
            </a:lvl2pPr>
            <a:lvl3pPr marL="914400" indent="0" algn="r">
              <a:buFontTx/>
              <a:buNone/>
              <a:defRPr/>
            </a:lvl3pPr>
            <a:lvl4pPr marL="1371600" indent="0" algn="r">
              <a:buFontTx/>
              <a:buNone/>
              <a:defRPr/>
            </a:lvl4pPr>
            <a:lvl5pPr marL="1828800" indent="0" algn="r">
              <a:buFontTx/>
              <a:buNone/>
              <a:defRPr/>
            </a:lvl5pPr>
          </a:lstStyle>
          <a:p>
            <a:pPr lvl="0"/>
            <a:r>
              <a:rPr lang="en-US" dirty="0" smtClean="0"/>
              <a:t>Insert Title Text</a:t>
            </a:r>
            <a:endParaRPr lang="en-US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465526" y="6400800"/>
            <a:ext cx="3236913" cy="206375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000" b="1">
                <a:solidFill>
                  <a:srgbClr val="C00000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PLACE CLASSIFICATION MARKING HERE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4477544" y="11922"/>
            <a:ext cx="3236913" cy="20073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000" b="1">
                <a:solidFill>
                  <a:srgbClr val="C00000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PLACE CLASSIFICATION MARKING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246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97354-D349-4EE6-9E58-11497DD24CC1}" type="datetime1">
              <a:rPr lang="en-US" smtClean="0"/>
              <a:t>12/16/2022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898" y="0"/>
            <a:ext cx="12220723" cy="685688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16281" y="649549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101129"/>
                </a:solidFill>
              </a:defRPr>
            </a:lvl1pPr>
          </a:lstStyle>
          <a:p>
            <a:fld id="{2820A522-6B54-4D34-AC86-31513DF2172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2"/>
          <p:cNvSpPr txBox="1">
            <a:spLocks/>
          </p:cNvSpPr>
          <p:nvPr userDrawn="1"/>
        </p:nvSpPr>
        <p:spPr>
          <a:xfrm>
            <a:off x="4449304" y="7238"/>
            <a:ext cx="7627939" cy="63571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US" sz="3000" b="1" dirty="0">
              <a:latin typeface="+mn-lt"/>
              <a:cs typeface="Calibri Light" panose="020F0302020204030204" pitchFamily="34" charset="0"/>
            </a:endParaRPr>
          </a:p>
        </p:txBody>
      </p:sp>
      <p:sp>
        <p:nvSpPr>
          <p:cNvPr id="12" name="Footer Placeholder 3"/>
          <p:cNvSpPr txBox="1">
            <a:spLocks/>
          </p:cNvSpPr>
          <p:nvPr userDrawn="1"/>
        </p:nvSpPr>
        <p:spPr>
          <a:xfrm>
            <a:off x="3693379" y="6566358"/>
            <a:ext cx="4770168" cy="2488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900" i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team of trusted professionals delivering value to our Warfighters throughout the acquisition lifecycle</a:t>
            </a:r>
            <a:endParaRPr lang="en-US" sz="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631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cq.osd.mil/asda/dpc/cp/cyber/safeguarding.html#nistSP800171" TargetMode="External"/><Relationship Id="rId3" Type="http://schemas.openxmlformats.org/officeDocument/2006/relationships/hyperlink" Target="https://dodprocurementtoolbox.com/faqs/cybersecurity" TargetMode="External"/><Relationship Id="rId7" Type="http://schemas.openxmlformats.org/officeDocument/2006/relationships/hyperlink" Target="https://www.sprs.csd.disa.mil/" TargetMode="External"/><Relationship Id="rId2" Type="http://schemas.openxmlformats.org/officeDocument/2006/relationships/hyperlink" Target="https://www.acquisition.gov/dfars/part-252-solicitation-provisions-and-contract-clauses#DFARS-252.204-701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ist.gov/publications/nist-mep-cybersecurity-self-assessment-handbook-assessing-nist-sp-800-171-security" TargetMode="External"/><Relationship Id="rId5" Type="http://schemas.openxmlformats.org/officeDocument/2006/relationships/hyperlink" Target="https://csrc.nist.gov/publications/detail/sp/800-171a/final" TargetMode="External"/><Relationship Id="rId4" Type="http://schemas.openxmlformats.org/officeDocument/2006/relationships/hyperlink" Target="https://csrc.nist.gov/publications/detail/sp/800-171/rev-2/fina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4926540"/>
            <a:ext cx="11506200" cy="14234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101129"/>
                </a:solidFill>
                <a:latin typeface="Calibri"/>
                <a:cs typeface="Calibri"/>
              </a:rPr>
              <a:t>Presented</a:t>
            </a:r>
            <a:r>
              <a:rPr sz="2400" spc="-95" dirty="0">
                <a:solidFill>
                  <a:srgbClr val="101129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101129"/>
                </a:solidFill>
                <a:latin typeface="Calibri"/>
                <a:cs typeface="Calibri"/>
              </a:rPr>
              <a:t>By: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35"/>
              </a:spcBef>
            </a:pPr>
            <a:r>
              <a:rPr lang="en-US" sz="2400" b="1" spc="-10" dirty="0" smtClean="0">
                <a:solidFill>
                  <a:srgbClr val="101129"/>
                </a:solidFill>
                <a:latin typeface="Calibri"/>
                <a:cs typeface="Calibri"/>
              </a:rPr>
              <a:t>Defense Contract Management Agency (DCMA) </a:t>
            </a:r>
            <a:br>
              <a:rPr lang="en-US" sz="2400" b="1" spc="-10" dirty="0" smtClean="0">
                <a:solidFill>
                  <a:srgbClr val="101129"/>
                </a:solidFill>
                <a:latin typeface="Calibri"/>
                <a:cs typeface="Calibri"/>
              </a:rPr>
            </a:br>
            <a:r>
              <a:rPr lang="en-US" sz="2400" b="1" spc="-10" dirty="0" smtClean="0">
                <a:solidFill>
                  <a:srgbClr val="101129"/>
                </a:solidFill>
                <a:latin typeface="Calibri"/>
                <a:cs typeface="Calibri"/>
              </a:rPr>
              <a:t>Defense Industrial Base Cybersecurity Assessment Center (DIBCAC)</a:t>
            </a:r>
            <a:endParaRPr lang="en-US"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35"/>
              </a:spcBef>
            </a:pPr>
            <a:r>
              <a:rPr lang="en-US" dirty="0" smtClean="0">
                <a:solidFill>
                  <a:srgbClr val="101129"/>
                </a:solidFill>
                <a:latin typeface="Calibri"/>
                <a:cs typeface="Calibri"/>
              </a:rPr>
              <a:t>December 2022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760"/>
              </a:lnSpc>
            </a:pPr>
            <a:r>
              <a:rPr dirty="0"/>
              <a:t>One</a:t>
            </a:r>
            <a:r>
              <a:rPr spc="-30" dirty="0"/>
              <a:t> </a:t>
            </a:r>
            <a:r>
              <a:rPr dirty="0"/>
              <a:t>team,</a:t>
            </a:r>
            <a:r>
              <a:rPr spc="-35" dirty="0"/>
              <a:t> </a:t>
            </a:r>
            <a:r>
              <a:rPr dirty="0"/>
              <a:t>one</a:t>
            </a:r>
            <a:r>
              <a:rPr spc="-30" dirty="0"/>
              <a:t> </a:t>
            </a:r>
            <a:r>
              <a:rPr dirty="0"/>
              <a:t>voice</a:t>
            </a:r>
            <a:r>
              <a:rPr spc="-15" dirty="0"/>
              <a:t> </a:t>
            </a:r>
            <a:r>
              <a:rPr dirty="0"/>
              <a:t>delivering</a:t>
            </a:r>
            <a:r>
              <a:rPr spc="-15" dirty="0"/>
              <a:t> </a:t>
            </a:r>
            <a:r>
              <a:rPr dirty="0"/>
              <a:t>global</a:t>
            </a:r>
            <a:r>
              <a:rPr spc="-25" dirty="0"/>
              <a:t> </a:t>
            </a:r>
            <a:r>
              <a:rPr dirty="0"/>
              <a:t>acquisition</a:t>
            </a:r>
            <a:r>
              <a:rPr spc="-15" dirty="0"/>
              <a:t> </a:t>
            </a:r>
            <a:r>
              <a:rPr spc="-10" dirty="0"/>
              <a:t>insight.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906803" y="6666624"/>
            <a:ext cx="237553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860"/>
              </a:lnSpc>
            </a:pPr>
            <a:r>
              <a:rPr sz="800" i="1" dirty="0">
                <a:solidFill>
                  <a:srgbClr val="101129"/>
                </a:solidFill>
                <a:latin typeface="Calibri"/>
                <a:cs typeface="Calibri"/>
              </a:rPr>
              <a:t>One</a:t>
            </a:r>
            <a:r>
              <a:rPr sz="800" i="1" spc="-30" dirty="0">
                <a:solidFill>
                  <a:srgbClr val="101129"/>
                </a:solidFill>
                <a:latin typeface="Calibri"/>
                <a:cs typeface="Calibri"/>
              </a:rPr>
              <a:t> </a:t>
            </a:r>
            <a:r>
              <a:rPr sz="800" i="1" dirty="0">
                <a:solidFill>
                  <a:srgbClr val="101129"/>
                </a:solidFill>
                <a:latin typeface="Calibri"/>
                <a:cs typeface="Calibri"/>
              </a:rPr>
              <a:t>team,</a:t>
            </a:r>
            <a:r>
              <a:rPr sz="800" i="1" spc="-35" dirty="0">
                <a:solidFill>
                  <a:srgbClr val="101129"/>
                </a:solidFill>
                <a:latin typeface="Calibri"/>
                <a:cs typeface="Calibri"/>
              </a:rPr>
              <a:t> </a:t>
            </a:r>
            <a:r>
              <a:rPr sz="800" i="1" dirty="0">
                <a:solidFill>
                  <a:srgbClr val="101129"/>
                </a:solidFill>
                <a:latin typeface="Calibri"/>
                <a:cs typeface="Calibri"/>
              </a:rPr>
              <a:t>one</a:t>
            </a:r>
            <a:r>
              <a:rPr sz="800" i="1" spc="-30" dirty="0">
                <a:solidFill>
                  <a:srgbClr val="101129"/>
                </a:solidFill>
                <a:latin typeface="Calibri"/>
                <a:cs typeface="Calibri"/>
              </a:rPr>
              <a:t> </a:t>
            </a:r>
            <a:r>
              <a:rPr sz="800" i="1" dirty="0">
                <a:solidFill>
                  <a:srgbClr val="101129"/>
                </a:solidFill>
                <a:latin typeface="Calibri"/>
                <a:cs typeface="Calibri"/>
              </a:rPr>
              <a:t>voice</a:t>
            </a:r>
            <a:r>
              <a:rPr sz="800" i="1" spc="-15" dirty="0">
                <a:solidFill>
                  <a:srgbClr val="101129"/>
                </a:solidFill>
                <a:latin typeface="Calibri"/>
                <a:cs typeface="Calibri"/>
              </a:rPr>
              <a:t> </a:t>
            </a:r>
            <a:r>
              <a:rPr sz="800" i="1" dirty="0">
                <a:solidFill>
                  <a:srgbClr val="101129"/>
                </a:solidFill>
                <a:latin typeface="Calibri"/>
                <a:cs typeface="Calibri"/>
              </a:rPr>
              <a:t>delivering</a:t>
            </a:r>
            <a:r>
              <a:rPr sz="800" i="1" spc="-15" dirty="0">
                <a:solidFill>
                  <a:srgbClr val="101129"/>
                </a:solidFill>
                <a:latin typeface="Calibri"/>
                <a:cs typeface="Calibri"/>
              </a:rPr>
              <a:t> </a:t>
            </a:r>
            <a:r>
              <a:rPr sz="800" i="1" dirty="0">
                <a:solidFill>
                  <a:srgbClr val="101129"/>
                </a:solidFill>
                <a:latin typeface="Calibri"/>
                <a:cs typeface="Calibri"/>
              </a:rPr>
              <a:t>global</a:t>
            </a:r>
            <a:r>
              <a:rPr sz="800" i="1" spc="-25" dirty="0">
                <a:solidFill>
                  <a:srgbClr val="101129"/>
                </a:solidFill>
                <a:latin typeface="Calibri"/>
                <a:cs typeface="Calibri"/>
              </a:rPr>
              <a:t> </a:t>
            </a:r>
            <a:r>
              <a:rPr sz="800" i="1" dirty="0">
                <a:solidFill>
                  <a:srgbClr val="101129"/>
                </a:solidFill>
                <a:latin typeface="Calibri"/>
                <a:cs typeface="Calibri"/>
              </a:rPr>
              <a:t>acquisition</a:t>
            </a:r>
            <a:r>
              <a:rPr sz="800" i="1" spc="-15" dirty="0">
                <a:solidFill>
                  <a:srgbClr val="101129"/>
                </a:solidFill>
                <a:latin typeface="Calibri"/>
                <a:cs typeface="Calibri"/>
              </a:rPr>
              <a:t> </a:t>
            </a:r>
            <a:r>
              <a:rPr sz="800" i="1" spc="-10" dirty="0">
                <a:solidFill>
                  <a:srgbClr val="101129"/>
                </a:solidFill>
                <a:latin typeface="Calibri"/>
                <a:cs typeface="Calibri"/>
              </a:rPr>
              <a:t>insight.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0" y="3536727"/>
            <a:ext cx="12192000" cy="1185581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339725" marR="5080" indent="-327025" algn="ctr">
              <a:lnSpc>
                <a:spcPts val="4320"/>
              </a:lnSpc>
              <a:spcBef>
                <a:spcPts val="645"/>
              </a:spcBef>
            </a:pPr>
            <a:r>
              <a:rPr lang="en-US" sz="3600" b="1" dirty="0" smtClean="0">
                <a:solidFill>
                  <a:srgbClr val="101129"/>
                </a:solidFill>
                <a:latin typeface="Calibri"/>
                <a:cs typeface="Calibri"/>
              </a:rPr>
              <a:t>Top “Other Than Satisfied” Requirements </a:t>
            </a:r>
            <a:br>
              <a:rPr lang="en-US" sz="3600" b="1" dirty="0" smtClean="0">
                <a:solidFill>
                  <a:srgbClr val="101129"/>
                </a:solidFill>
                <a:latin typeface="Calibri"/>
                <a:cs typeface="Calibri"/>
              </a:rPr>
            </a:br>
            <a:r>
              <a:rPr lang="en-US" sz="3600" b="1" dirty="0" smtClean="0">
                <a:solidFill>
                  <a:srgbClr val="101129"/>
                </a:solidFill>
                <a:latin typeface="Calibri"/>
                <a:cs typeface="Calibri"/>
              </a:rPr>
              <a:t>from DIBCAC High Assessments</a:t>
            </a:r>
            <a:endParaRPr sz="36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0856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20A522-6B54-4D34-AC86-31513DF2172F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391508" y="0"/>
            <a:ext cx="9574854" cy="613227"/>
          </a:xfrm>
        </p:spPr>
        <p:txBody>
          <a:bodyPr/>
          <a:lstStyle/>
          <a:p>
            <a:r>
              <a:rPr lang="en-US" dirty="0" smtClean="0"/>
              <a:t>DFARS 252.204-7012 and NIST SP 800-171 References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900" b="0" dirty="0">
                <a:solidFill>
                  <a:srgbClr val="FF0000"/>
                </a:solidFill>
              </a:rPr>
              <a:t>UNCLASSIFIED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sz="900" b="0" dirty="0" smtClean="0">
                <a:solidFill>
                  <a:srgbClr val="FF0000"/>
                </a:solidFill>
              </a:rPr>
              <a:t>UNCLASSIFIED</a:t>
            </a:r>
            <a:endParaRPr lang="en-US" sz="900" b="0" dirty="0">
              <a:solidFill>
                <a:srgbClr val="FF0000"/>
              </a:solidFill>
            </a:endParaRPr>
          </a:p>
        </p:txBody>
      </p:sp>
      <p:graphicFrame>
        <p:nvGraphicFramePr>
          <p:cNvPr id="10" name="Content Placeholder 4"/>
          <p:cNvGraphicFramePr>
            <a:graphicFrameLocks/>
          </p:cNvGraphicFramePr>
          <p:nvPr>
            <p:extLst/>
          </p:nvPr>
        </p:nvGraphicFramePr>
        <p:xfrm>
          <a:off x="495301" y="1673866"/>
          <a:ext cx="11325224" cy="3959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98846">
                  <a:extLst>
                    <a:ext uri="{9D8B030D-6E8A-4147-A177-3AD203B41FA5}">
                      <a16:colId xmlns:a16="http://schemas.microsoft.com/office/drawing/2014/main" val="1370529189"/>
                    </a:ext>
                  </a:extLst>
                </a:gridCol>
                <a:gridCol w="6526378">
                  <a:extLst>
                    <a:ext uri="{9D8B030D-6E8A-4147-A177-3AD203B41FA5}">
                      <a16:colId xmlns:a16="http://schemas.microsoft.com/office/drawing/2014/main" val="3753376002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Topic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Website Link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91298650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DFARS Clause 252.204-7012, “Safeguarding Covered Defense Information and Cyber Incident Reporting”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  <a:hlinkClick r:id="rId2"/>
                        </a:rPr>
                        <a:t>https://www.acquisition.gov/dfars/part-252-solicitation-provisions-and-contract-clauses#DFARS-252.204-7012</a:t>
                      </a:r>
                      <a:r>
                        <a:rPr lang="en-US" sz="1600" u="none" strike="noStrike" dirty="0" smtClean="0">
                          <a:effectLst/>
                        </a:rPr>
                        <a:t/>
                      </a:r>
                      <a:br>
                        <a:rPr lang="en-US" sz="1600" u="none" strike="noStrike" dirty="0" smtClean="0">
                          <a:effectLst/>
                        </a:rPr>
                      </a:b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2834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DFARS Cybersecurity</a:t>
                      </a:r>
                      <a:r>
                        <a:rPr lang="en-US" sz="1600" u="none" strike="noStrike" baseline="0" dirty="0" smtClean="0">
                          <a:effectLst/>
                        </a:rPr>
                        <a:t> FAQs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  <a:hlinkClick r:id="rId3"/>
                        </a:rPr>
                        <a:t>https://dodprocurementtoolbox.com/faqs/cybersecurity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08050930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NIST SP</a:t>
                      </a:r>
                      <a:r>
                        <a:rPr lang="en-US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smtClean="0">
                          <a:effectLst/>
                        </a:rPr>
                        <a:t>800-171R2, “Protecting Controlled Unclassified Information in Nonfederal Systems and Organizations”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600" u="none" strike="noStrike" dirty="0">
                          <a:effectLst/>
                          <a:hlinkClick r:id="rId4"/>
                        </a:rPr>
                        <a:t>https://csrc.nist.gov/publications/detail/sp/800-171/rev-2/final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9598960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NIST SP </a:t>
                      </a:r>
                      <a:r>
                        <a:rPr lang="en-US" sz="1600" u="none" strike="noStrike" dirty="0" smtClean="0">
                          <a:effectLst/>
                        </a:rPr>
                        <a:t>800-171A,</a:t>
                      </a:r>
                      <a:r>
                        <a:rPr lang="en-US" sz="1600" u="none" strike="noStrike" baseline="0" dirty="0" smtClean="0">
                          <a:effectLst/>
                        </a:rPr>
                        <a:t> “Assessing Security Requirements for Controlled Unclassified Information”</a:t>
                      </a:r>
                      <a:r>
                        <a:rPr lang="en-US" sz="1600" u="none" strike="noStrike" dirty="0" smtClean="0">
                          <a:effectLst/>
                        </a:rPr>
                        <a:t>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600" u="none" strike="noStrike" dirty="0">
                          <a:effectLst/>
                          <a:hlinkClick r:id="rId5"/>
                        </a:rPr>
                        <a:t>https://csrc.nist.gov/publications/detail/sp/800-171a/final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1384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NIST MEP CYBERSECURITY Self-Assessment Handbook for Assessing NIST SP 800-171 Security Requirements in Response to DFARS Cybersecurity Requirements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  <a:hlinkClick r:id="rId6"/>
                        </a:rPr>
                        <a:t>https://www.nist.gov/publications/nist-mep-cybersecurity-self-assessment-handbook-assessing-nist-sp-800-171-security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95018516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Supplier Performance Risk System (SPRS)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600" u="none" strike="noStrike" dirty="0">
                          <a:effectLst/>
                          <a:hlinkClick r:id="rId7"/>
                        </a:rPr>
                        <a:t>https://www.sprs.csd.disa.mil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97014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DoD Assessment Methodology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8"/>
                        </a:rPr>
                        <a:t>https://www.acq.osd.mil/asda/dpc/cp/cyber/safeguarding.html#nistSP800171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565387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29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20A522-6B54-4D34-AC86-31513DF2172F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Top 10 OTS Requirements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900" b="0" dirty="0">
                <a:solidFill>
                  <a:srgbClr val="FF0000"/>
                </a:solidFill>
              </a:rPr>
              <a:t>UNCLASSIFIED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sz="900" b="0" dirty="0" smtClean="0">
                <a:solidFill>
                  <a:srgbClr val="FF0000"/>
                </a:solidFill>
              </a:rPr>
              <a:t>UNCLASSIFIED</a:t>
            </a:r>
            <a:endParaRPr lang="en-US" sz="900" b="0" dirty="0">
              <a:solidFill>
                <a:srgbClr val="FF0000"/>
              </a:solidFill>
            </a:endParaRP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1686276130"/>
              </p:ext>
            </p:extLst>
          </p:nvPr>
        </p:nvGraphicFramePr>
        <p:xfrm>
          <a:off x="2216743" y="982133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886066" y="1189578"/>
            <a:ext cx="22508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cs typeface="Times New Roman" panose="02020603050405020304" pitchFamily="18" charset="0"/>
              </a:rPr>
              <a:t>Data taken from 117 High Assessments (2019 – 2022)</a:t>
            </a:r>
          </a:p>
          <a:p>
            <a:r>
              <a:rPr lang="en-US" sz="1400" i="1" dirty="0" smtClean="0">
                <a:cs typeface="Times New Roman" panose="02020603050405020304" pitchFamily="18" charset="0"/>
              </a:rPr>
              <a:t>Total number of OTS = 883</a:t>
            </a:r>
            <a:endParaRPr lang="en-US" sz="1400" i="1" dirty="0"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92236" y="2482027"/>
            <a:ext cx="1238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990033"/>
                </a:solidFill>
              </a:rPr>
              <a:t>Requirement Numbers</a:t>
            </a:r>
            <a:endParaRPr lang="en-US" sz="1400" b="1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13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20A522-6B54-4D34-AC86-31513DF2172F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Top 10 OTS Requirements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900" b="0" dirty="0">
                <a:solidFill>
                  <a:srgbClr val="FF0000"/>
                </a:solidFill>
              </a:rPr>
              <a:t>UNCLASSIFIED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sz="900" b="0" dirty="0" smtClean="0">
                <a:solidFill>
                  <a:srgbClr val="FF0000"/>
                </a:solidFill>
              </a:rPr>
              <a:t>UNCLASSIFIED</a:t>
            </a:r>
            <a:endParaRPr lang="en-US" sz="900" b="0" dirty="0">
              <a:solidFill>
                <a:srgbClr val="FF0000"/>
              </a:solidFill>
            </a:endParaRPr>
          </a:p>
        </p:txBody>
      </p:sp>
      <p:sp>
        <p:nvSpPr>
          <p:cNvPr id="7" name="Content Placeholder 3"/>
          <p:cNvSpPr>
            <a:spLocks noGrp="1"/>
          </p:cNvSpPr>
          <p:nvPr/>
        </p:nvSpPr>
        <p:spPr>
          <a:xfrm>
            <a:off x="177338" y="1336616"/>
            <a:ext cx="11544299" cy="52736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57167" indent="-257167" algn="l" defTabSz="68577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99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3143" indent="-214306" algn="l" defTabSz="68577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6968" indent="-171445" algn="l" defTabSz="68577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98892" indent="-171445" algn="l" defTabSz="68577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70337" indent="-171445" algn="l" defTabSz="68577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887" indent="-171445" algn="l" defTabSz="68577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75" indent="-171445" algn="l" defTabSz="68577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64" indent="-171445" algn="l" defTabSz="68577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52" indent="-171445" algn="l" defTabSz="68577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55650" lvl="1" indent="-457200">
              <a:spcBef>
                <a:spcPts val="3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US" sz="2000" b="1" dirty="0" smtClean="0">
                <a:cs typeface="Times New Roman" panose="02020603050405020304" pitchFamily="18" charset="0"/>
              </a:rPr>
              <a:t>3.13.11</a:t>
            </a:r>
            <a:r>
              <a:rPr lang="en-US" sz="2000" dirty="0" smtClean="0">
                <a:cs typeface="Times New Roman" panose="02020603050405020304" pitchFamily="18" charset="0"/>
              </a:rPr>
              <a:t>, </a:t>
            </a:r>
            <a:r>
              <a:rPr lang="en-US" sz="2000" i="1" dirty="0" smtClean="0">
                <a:cs typeface="Times New Roman" panose="02020603050405020304" pitchFamily="18" charset="0"/>
              </a:rPr>
              <a:t>FIPS-validated cryptography  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cs typeface="Times New Roman" panose="02020603050405020304" pitchFamily="18" charset="0"/>
              </a:rPr>
              <a:t>[Systems 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  <a:cs typeface="Times New Roman" panose="02020603050405020304" pitchFamily="18" charset="0"/>
              </a:rPr>
              <a:t>and Communication Protection (SC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cs typeface="Times New Roman" panose="02020603050405020304" pitchFamily="18" charset="0"/>
              </a:rPr>
              <a:t>)]</a:t>
            </a:r>
          </a:p>
          <a:p>
            <a:pPr marL="755650" lvl="1" indent="-457200">
              <a:spcAft>
                <a:spcPts val="600"/>
              </a:spcAft>
              <a:buFont typeface="+mj-lt"/>
              <a:buAutoNum type="arabicParenR"/>
            </a:pPr>
            <a:r>
              <a:rPr lang="en-US" sz="2000" b="1" dirty="0" smtClean="0">
                <a:cs typeface="Times New Roman" panose="02020603050405020304" pitchFamily="18" charset="0"/>
              </a:rPr>
              <a:t>3.5.3</a:t>
            </a:r>
            <a:r>
              <a:rPr lang="en-US" sz="2000" dirty="0" smtClean="0">
                <a:cs typeface="Times New Roman" panose="02020603050405020304" pitchFamily="18" charset="0"/>
              </a:rPr>
              <a:t>, </a:t>
            </a:r>
            <a:r>
              <a:rPr lang="en-US" sz="2000" i="1" dirty="0" smtClean="0">
                <a:cs typeface="Times New Roman" panose="02020603050405020304" pitchFamily="18" charset="0"/>
              </a:rPr>
              <a:t>Multifactor </a:t>
            </a:r>
            <a:r>
              <a:rPr lang="en-US" sz="2000" i="1" dirty="0">
                <a:cs typeface="Times New Roman" panose="02020603050405020304" pitchFamily="18" charset="0"/>
              </a:rPr>
              <a:t>Authentication </a:t>
            </a:r>
            <a:r>
              <a:rPr lang="en-US" sz="2000" i="1" dirty="0" smtClean="0"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7030A0"/>
                </a:solidFill>
                <a:cs typeface="Times New Roman" panose="02020603050405020304" pitchFamily="18" charset="0"/>
              </a:rPr>
              <a:t>[Identification </a:t>
            </a:r>
            <a:r>
              <a:rPr lang="en-US" sz="2000" dirty="0">
                <a:solidFill>
                  <a:srgbClr val="7030A0"/>
                </a:solidFill>
                <a:cs typeface="Times New Roman" panose="02020603050405020304" pitchFamily="18" charset="0"/>
              </a:rPr>
              <a:t>and Authentication (IA</a:t>
            </a:r>
            <a:r>
              <a:rPr lang="en-US" sz="2000" dirty="0" smtClean="0">
                <a:solidFill>
                  <a:srgbClr val="7030A0"/>
                </a:solidFill>
                <a:cs typeface="Times New Roman" panose="02020603050405020304" pitchFamily="18" charset="0"/>
              </a:rPr>
              <a:t>)] </a:t>
            </a:r>
            <a:endParaRPr lang="en-US" sz="2000" dirty="0">
              <a:solidFill>
                <a:srgbClr val="7030A0"/>
              </a:solidFill>
              <a:cs typeface="Times New Roman" panose="02020603050405020304" pitchFamily="18" charset="0"/>
            </a:endParaRPr>
          </a:p>
          <a:p>
            <a:pPr marL="755650" lvl="1" indent="-457200">
              <a:spcAft>
                <a:spcPts val="600"/>
              </a:spcAft>
              <a:buFont typeface="+mj-lt"/>
              <a:buAutoNum type="arabicParenR"/>
            </a:pPr>
            <a:r>
              <a:rPr lang="en-US" sz="2000" b="1" dirty="0" smtClean="0">
                <a:cs typeface="Times New Roman" panose="02020603050405020304" pitchFamily="18" charset="0"/>
              </a:rPr>
              <a:t>3.14.1</a:t>
            </a:r>
            <a:r>
              <a:rPr lang="en-US" sz="2000" dirty="0" smtClean="0">
                <a:cs typeface="Times New Roman" panose="02020603050405020304" pitchFamily="18" charset="0"/>
              </a:rPr>
              <a:t>, </a:t>
            </a:r>
            <a:r>
              <a:rPr lang="en-US" sz="2000" i="1" dirty="0" smtClean="0">
                <a:cs typeface="Times New Roman" panose="02020603050405020304" pitchFamily="18" charset="0"/>
              </a:rPr>
              <a:t>Identify, report, correct system flaws  </a:t>
            </a:r>
            <a:r>
              <a:rPr lang="en-US" sz="20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[System </a:t>
            </a:r>
            <a:r>
              <a:rPr lang="en-US" sz="2000" dirty="0">
                <a:solidFill>
                  <a:srgbClr val="0070C0"/>
                </a:solidFill>
                <a:cs typeface="Times New Roman" panose="02020603050405020304" pitchFamily="18" charset="0"/>
              </a:rPr>
              <a:t>and Information Integrity (SI</a:t>
            </a:r>
            <a:r>
              <a:rPr lang="en-US" sz="20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)]</a:t>
            </a:r>
            <a:endParaRPr lang="en-US" sz="2000" dirty="0">
              <a:cs typeface="Times New Roman" panose="02020603050405020304" pitchFamily="18" charset="0"/>
            </a:endParaRPr>
          </a:p>
          <a:p>
            <a:pPr marL="755650" lvl="1" indent="-457200">
              <a:spcAft>
                <a:spcPts val="600"/>
              </a:spcAft>
              <a:buFont typeface="+mj-lt"/>
              <a:buAutoNum type="arabicParenR"/>
            </a:pPr>
            <a:r>
              <a:rPr lang="en-US" sz="2000" b="1" dirty="0" smtClean="0">
                <a:cs typeface="Times New Roman" panose="02020603050405020304" pitchFamily="18" charset="0"/>
              </a:rPr>
              <a:t>3.11.1</a:t>
            </a:r>
            <a:r>
              <a:rPr lang="en-US" sz="2000" dirty="0" smtClean="0">
                <a:cs typeface="Times New Roman" panose="02020603050405020304" pitchFamily="18" charset="0"/>
              </a:rPr>
              <a:t>, </a:t>
            </a:r>
            <a:r>
              <a:rPr lang="en-US" sz="2000" i="1" dirty="0" smtClean="0">
                <a:cs typeface="Times New Roman" panose="02020603050405020304" pitchFamily="18" charset="0"/>
              </a:rPr>
              <a:t>Periodically assess risk </a:t>
            </a:r>
            <a:r>
              <a:rPr lang="en-US" sz="2000" i="1" dirty="0">
                <a:solidFill>
                  <a:srgbClr val="990033"/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990033"/>
                </a:solidFill>
                <a:cs typeface="Times New Roman" panose="02020603050405020304" pitchFamily="18" charset="0"/>
              </a:rPr>
              <a:t>[Risk </a:t>
            </a:r>
            <a:r>
              <a:rPr lang="en-US" sz="2000" dirty="0">
                <a:solidFill>
                  <a:srgbClr val="990033"/>
                </a:solidFill>
                <a:cs typeface="Times New Roman" panose="02020603050405020304" pitchFamily="18" charset="0"/>
              </a:rPr>
              <a:t>Assessment (RA</a:t>
            </a:r>
            <a:r>
              <a:rPr lang="en-US" sz="2000" dirty="0" smtClean="0">
                <a:solidFill>
                  <a:srgbClr val="990033"/>
                </a:solidFill>
                <a:cs typeface="Times New Roman" panose="02020603050405020304" pitchFamily="18" charset="0"/>
              </a:rPr>
              <a:t>)]</a:t>
            </a:r>
            <a:endParaRPr lang="en-US" sz="2000" dirty="0" smtClean="0">
              <a:cs typeface="Times New Roman" panose="02020603050405020304" pitchFamily="18" charset="0"/>
            </a:endParaRPr>
          </a:p>
          <a:p>
            <a:pPr marL="755650" lvl="1" indent="-457200">
              <a:spcAft>
                <a:spcPts val="600"/>
              </a:spcAft>
              <a:buFont typeface="+mj-lt"/>
              <a:buAutoNum type="arabicParenR"/>
            </a:pPr>
            <a:r>
              <a:rPr lang="en-US" sz="2000" b="1" dirty="0" smtClean="0">
                <a:cs typeface="Times New Roman" panose="02020603050405020304" pitchFamily="18" charset="0"/>
              </a:rPr>
              <a:t>3.11.2</a:t>
            </a:r>
            <a:r>
              <a:rPr lang="en-US" sz="2000" dirty="0" smtClean="0">
                <a:cs typeface="Times New Roman" panose="02020603050405020304" pitchFamily="18" charset="0"/>
              </a:rPr>
              <a:t>, </a:t>
            </a:r>
            <a:r>
              <a:rPr lang="en-US" sz="2000" i="1" dirty="0" smtClean="0">
                <a:cs typeface="Times New Roman" panose="02020603050405020304" pitchFamily="18" charset="0"/>
              </a:rPr>
              <a:t>Scan for vulnerabilities  </a:t>
            </a:r>
            <a:r>
              <a:rPr lang="en-US" sz="2000" dirty="0">
                <a:solidFill>
                  <a:srgbClr val="990033"/>
                </a:solidFill>
                <a:cs typeface="Times New Roman" panose="02020603050405020304" pitchFamily="18" charset="0"/>
              </a:rPr>
              <a:t>[Risk Assessment (RA</a:t>
            </a:r>
            <a:r>
              <a:rPr lang="en-US" sz="2000" dirty="0" smtClean="0">
                <a:solidFill>
                  <a:srgbClr val="990033"/>
                </a:solidFill>
                <a:cs typeface="Times New Roman" panose="02020603050405020304" pitchFamily="18" charset="0"/>
              </a:rPr>
              <a:t>)]</a:t>
            </a:r>
            <a:endParaRPr lang="en-US" sz="2000" dirty="0">
              <a:cs typeface="Times New Roman" panose="02020603050405020304" pitchFamily="18" charset="0"/>
            </a:endParaRPr>
          </a:p>
          <a:p>
            <a:pPr marL="755650" lvl="1" indent="-457200">
              <a:spcAft>
                <a:spcPts val="600"/>
              </a:spcAft>
              <a:buFont typeface="+mj-lt"/>
              <a:buAutoNum type="arabicParenR"/>
            </a:pPr>
            <a:r>
              <a:rPr lang="en-US" sz="2000" b="1" dirty="0" smtClean="0">
                <a:cs typeface="Times New Roman" panose="02020603050405020304" pitchFamily="18" charset="0"/>
              </a:rPr>
              <a:t>3.3.3, </a:t>
            </a:r>
            <a:r>
              <a:rPr lang="en-US" sz="2000" i="1" dirty="0" smtClean="0">
                <a:cs typeface="Times New Roman" panose="02020603050405020304" pitchFamily="18" charset="0"/>
              </a:rPr>
              <a:t>Review and update logged events </a:t>
            </a:r>
            <a:r>
              <a:rPr lang="en-US" sz="2000" i="1" dirty="0">
                <a:solidFill>
                  <a:srgbClr val="000099"/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000099"/>
                </a:solidFill>
                <a:cs typeface="Times New Roman" panose="02020603050405020304" pitchFamily="18" charset="0"/>
              </a:rPr>
              <a:t>[Audit </a:t>
            </a:r>
            <a:r>
              <a:rPr lang="en-US" sz="2000" dirty="0">
                <a:solidFill>
                  <a:srgbClr val="000099"/>
                </a:solidFill>
                <a:cs typeface="Times New Roman" panose="02020603050405020304" pitchFamily="18" charset="0"/>
              </a:rPr>
              <a:t>and Accountability (AU</a:t>
            </a:r>
            <a:r>
              <a:rPr lang="en-US" sz="2000" dirty="0" smtClean="0">
                <a:solidFill>
                  <a:srgbClr val="000099"/>
                </a:solidFill>
                <a:cs typeface="Times New Roman" panose="02020603050405020304" pitchFamily="18" charset="0"/>
              </a:rPr>
              <a:t>)]</a:t>
            </a:r>
            <a:endParaRPr lang="en-US" sz="2000" dirty="0" smtClean="0">
              <a:cs typeface="Times New Roman" panose="02020603050405020304" pitchFamily="18" charset="0"/>
            </a:endParaRPr>
          </a:p>
          <a:p>
            <a:pPr marL="755650" lvl="1" indent="-457200">
              <a:spcAft>
                <a:spcPts val="600"/>
              </a:spcAft>
              <a:buFont typeface="+mj-lt"/>
              <a:buAutoNum type="arabicParenR"/>
            </a:pPr>
            <a:r>
              <a:rPr lang="en-US" sz="2000" b="1" dirty="0" smtClean="0">
                <a:cs typeface="Times New Roman" panose="02020603050405020304" pitchFamily="18" charset="0"/>
              </a:rPr>
              <a:t>3.3.4, </a:t>
            </a:r>
            <a:r>
              <a:rPr lang="en-US" sz="2000" i="1" dirty="0" smtClean="0">
                <a:cs typeface="Times New Roman" panose="02020603050405020304" pitchFamily="18" charset="0"/>
              </a:rPr>
              <a:t>Audit logging process failure alerts  </a:t>
            </a:r>
            <a:r>
              <a:rPr lang="en-US" sz="2000" dirty="0">
                <a:solidFill>
                  <a:srgbClr val="000099"/>
                </a:solidFill>
                <a:cs typeface="Times New Roman" panose="02020603050405020304" pitchFamily="18" charset="0"/>
              </a:rPr>
              <a:t>[Audit and Accountability (AU</a:t>
            </a:r>
            <a:r>
              <a:rPr lang="en-US" sz="2000" dirty="0" smtClean="0">
                <a:solidFill>
                  <a:srgbClr val="000099"/>
                </a:solidFill>
                <a:cs typeface="Times New Roman" panose="02020603050405020304" pitchFamily="18" charset="0"/>
              </a:rPr>
              <a:t>)]</a:t>
            </a:r>
          </a:p>
          <a:p>
            <a:pPr marL="755650" lvl="1" indent="-457200">
              <a:spcAft>
                <a:spcPts val="600"/>
              </a:spcAft>
              <a:buFont typeface="+mj-lt"/>
              <a:buAutoNum type="arabicParenR"/>
            </a:pPr>
            <a:r>
              <a:rPr lang="en-US" sz="2000" b="1" dirty="0" smtClean="0">
                <a:cs typeface="Times New Roman" panose="02020603050405020304" pitchFamily="18" charset="0"/>
              </a:rPr>
              <a:t>3.3.5, </a:t>
            </a:r>
            <a:r>
              <a:rPr lang="en-US" sz="2000" i="1" dirty="0" smtClean="0">
                <a:cs typeface="Times New Roman" panose="02020603050405020304" pitchFamily="18" charset="0"/>
              </a:rPr>
              <a:t>Audit </a:t>
            </a:r>
            <a:r>
              <a:rPr lang="en-US" sz="2000" i="1" dirty="0">
                <a:cs typeface="Times New Roman" panose="02020603050405020304" pitchFamily="18" charset="0"/>
              </a:rPr>
              <a:t>record review, analysis, and reporting </a:t>
            </a:r>
            <a:r>
              <a:rPr lang="en-US" sz="2000" i="1" dirty="0" smtClean="0">
                <a:cs typeface="Times New Roman" panose="02020603050405020304" pitchFamily="18" charset="0"/>
              </a:rPr>
              <a:t>processes  </a:t>
            </a:r>
            <a:r>
              <a:rPr lang="en-US" sz="2000" dirty="0" smtClean="0">
                <a:solidFill>
                  <a:srgbClr val="000099"/>
                </a:solidFill>
                <a:cs typeface="Times New Roman" panose="02020603050405020304" pitchFamily="18" charset="0"/>
              </a:rPr>
              <a:t>[Audit and Accountability (AU)]</a:t>
            </a:r>
          </a:p>
          <a:p>
            <a:pPr marL="755650" lvl="1" indent="-457200">
              <a:spcAft>
                <a:spcPts val="600"/>
              </a:spcAft>
              <a:buFont typeface="+mj-lt"/>
              <a:buAutoNum type="arabicParenR"/>
            </a:pPr>
            <a:r>
              <a:rPr lang="en-US" sz="2000" b="1" dirty="0" smtClean="0">
                <a:cs typeface="Times New Roman" panose="02020603050405020304" pitchFamily="18" charset="0"/>
              </a:rPr>
              <a:t>3.6.3, </a:t>
            </a:r>
            <a:r>
              <a:rPr lang="en-US" sz="2000" i="1" dirty="0" smtClean="0">
                <a:cs typeface="Times New Roman" panose="02020603050405020304" pitchFamily="18" charset="0"/>
              </a:rPr>
              <a:t>Test incident response capability  </a:t>
            </a:r>
            <a:r>
              <a:rPr lang="en-US" sz="2000" dirty="0" smtClean="0">
                <a:solidFill>
                  <a:srgbClr val="FF6600"/>
                </a:solidFill>
                <a:cs typeface="Times New Roman" panose="02020603050405020304" pitchFamily="18" charset="0"/>
              </a:rPr>
              <a:t>[Incident Response (IR)]</a:t>
            </a:r>
          </a:p>
          <a:p>
            <a:pPr marL="755650" lvl="1" indent="-579438">
              <a:spcAft>
                <a:spcPts val="600"/>
              </a:spcAft>
              <a:buFont typeface="+mj-lt"/>
              <a:buAutoNum type="arabicParenR"/>
            </a:pPr>
            <a:r>
              <a:rPr lang="en-US" sz="2000" b="1" dirty="0" smtClean="0">
                <a:cs typeface="Times New Roman" panose="02020603050405020304" pitchFamily="18" charset="0"/>
              </a:rPr>
              <a:t>3.4.1, </a:t>
            </a:r>
            <a:r>
              <a:rPr lang="en-US" sz="2000" i="1" dirty="0" smtClean="0">
                <a:cs typeface="Times New Roman" panose="02020603050405020304" pitchFamily="18" charset="0"/>
              </a:rPr>
              <a:t>Establish/maintain baseline configuration  </a:t>
            </a:r>
            <a:r>
              <a:rPr lang="en-US" sz="2000" dirty="0" smtClean="0">
                <a:solidFill>
                  <a:srgbClr val="CC0099"/>
                </a:solidFill>
                <a:cs typeface="Times New Roman" panose="02020603050405020304" pitchFamily="18" charset="0"/>
              </a:rPr>
              <a:t>[Configuration Management (CM)]</a:t>
            </a:r>
            <a:endParaRPr lang="en-US" sz="2000" dirty="0">
              <a:solidFill>
                <a:srgbClr val="CC0099"/>
              </a:solidFill>
              <a:cs typeface="Times New Roman" panose="02020603050405020304" pitchFamily="18" charset="0"/>
            </a:endParaRPr>
          </a:p>
          <a:p>
            <a:pPr marL="755650" lvl="1" indent="-457200">
              <a:spcAft>
                <a:spcPts val="600"/>
              </a:spcAft>
              <a:buFont typeface="+mj-lt"/>
              <a:buAutoNum type="arabicParenR"/>
            </a:pPr>
            <a:endParaRPr lang="en-US" sz="2000" dirty="0">
              <a:solidFill>
                <a:srgbClr val="FF6600"/>
              </a:solidFill>
              <a:cs typeface="Times New Roman" panose="02020603050405020304" pitchFamily="18" charset="0"/>
            </a:endParaRPr>
          </a:p>
          <a:p>
            <a:pPr marL="755650" lvl="1" indent="-457200">
              <a:spcAft>
                <a:spcPts val="600"/>
              </a:spcAft>
              <a:buFont typeface="+mj-lt"/>
              <a:buAutoNum type="arabicParenR"/>
            </a:pPr>
            <a:endParaRPr lang="en-US" sz="2000" dirty="0">
              <a:cs typeface="Times New Roman" panose="02020603050405020304" pitchFamily="18" charset="0"/>
            </a:endParaRPr>
          </a:p>
          <a:p>
            <a:pPr marL="755650" lvl="1" indent="-457200">
              <a:spcAft>
                <a:spcPts val="600"/>
              </a:spcAft>
              <a:buFont typeface="+mj-lt"/>
              <a:buAutoNum type="arabicParenR"/>
            </a:pPr>
            <a:endParaRPr lang="en-US" sz="2000" dirty="0">
              <a:cs typeface="Times New Roman" panose="02020603050405020304" pitchFamily="18" charset="0"/>
            </a:endParaRPr>
          </a:p>
          <a:p>
            <a:pPr marL="755650" lvl="1" indent="-457200">
              <a:spcAft>
                <a:spcPts val="600"/>
              </a:spcAft>
              <a:buFont typeface="+mj-lt"/>
              <a:buAutoNum type="arabicParenR"/>
            </a:pPr>
            <a:endParaRPr lang="en-US" sz="2000" dirty="0">
              <a:cs typeface="Times New Roman" panose="02020603050405020304" pitchFamily="18" charset="0"/>
            </a:endParaRPr>
          </a:p>
          <a:p>
            <a:pPr marL="755650" lvl="1" indent="-457200">
              <a:spcAft>
                <a:spcPts val="600"/>
              </a:spcAft>
              <a:buFont typeface="+mj-lt"/>
              <a:buAutoNum type="arabicParenR"/>
            </a:pPr>
            <a:endParaRPr lang="en-US" sz="2000" dirty="0">
              <a:cs typeface="Times New Roman" panose="02020603050405020304" pitchFamily="18" charset="0"/>
            </a:endParaRPr>
          </a:p>
          <a:p>
            <a:pPr marL="1399750" lvl="5" indent="-285750">
              <a:spcAft>
                <a:spcPts val="1200"/>
              </a:spcAft>
            </a:pPr>
            <a:endParaRPr lang="en-US" dirty="0"/>
          </a:p>
          <a:p>
            <a:pPr lvl="2">
              <a:spcAft>
                <a:spcPts val="1200"/>
              </a:spcAft>
            </a:pPr>
            <a:endParaRPr lang="en-US" sz="2200" dirty="0" smtClean="0"/>
          </a:p>
          <a:p>
            <a:pPr marL="298837" lvl="1" indent="0">
              <a:spcAft>
                <a:spcPts val="1200"/>
              </a:spcAft>
              <a:buNone/>
            </a:pP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9" name="Left Brace 8"/>
          <p:cNvSpPr/>
          <p:nvPr/>
        </p:nvSpPr>
        <p:spPr>
          <a:xfrm>
            <a:off x="177338" y="2743200"/>
            <a:ext cx="350200" cy="738554"/>
          </a:xfrm>
          <a:prstGeom prst="leftBrace">
            <a:avLst/>
          </a:prstGeom>
          <a:ln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 Brace 9"/>
          <p:cNvSpPr/>
          <p:nvPr/>
        </p:nvSpPr>
        <p:spPr>
          <a:xfrm>
            <a:off x="177338" y="3604178"/>
            <a:ext cx="350200" cy="1284160"/>
          </a:xfrm>
          <a:prstGeom prst="leftBrace">
            <a:avLst/>
          </a:prstGeom>
          <a:ln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55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20A522-6B54-4D34-AC86-31513DF2172F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485292" y="0"/>
            <a:ext cx="9481070" cy="613227"/>
          </a:xfrm>
        </p:spPr>
        <p:txBody>
          <a:bodyPr/>
          <a:lstStyle/>
          <a:p>
            <a:r>
              <a:rPr lang="en-US" dirty="0" smtClean="0"/>
              <a:t>Percentage of Companies with Top 10 OTS Requirements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900" b="0" dirty="0">
                <a:solidFill>
                  <a:srgbClr val="FF0000"/>
                </a:solidFill>
              </a:rPr>
              <a:t>UNCLASSIFIED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sz="900" b="0" dirty="0" smtClean="0">
                <a:solidFill>
                  <a:srgbClr val="FF0000"/>
                </a:solidFill>
              </a:rPr>
              <a:t>UNCLASSIFIED</a:t>
            </a:r>
            <a:endParaRPr lang="en-US" sz="900" b="0" dirty="0">
              <a:solidFill>
                <a:srgbClr val="FF0000"/>
              </a:solidFill>
            </a:endParaRPr>
          </a:p>
        </p:txBody>
      </p:sp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2651803370"/>
              </p:ext>
            </p:extLst>
          </p:nvPr>
        </p:nvGraphicFramePr>
        <p:xfrm>
          <a:off x="2243016" y="982133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9030924" y="2484806"/>
            <a:ext cx="1238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990033"/>
                </a:solidFill>
              </a:rPr>
              <a:t>Requirement Numbers</a:t>
            </a:r>
            <a:endParaRPr lang="en-US" sz="1400" b="1" dirty="0">
              <a:solidFill>
                <a:srgbClr val="990033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952808" y="1123723"/>
            <a:ext cx="21562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cs typeface="Times New Roman" panose="02020603050405020304" pitchFamily="18" charset="0"/>
              </a:rPr>
              <a:t>Data taken from 117 High </a:t>
            </a:r>
            <a:br>
              <a:rPr lang="en-US" sz="1400" i="1" dirty="0" smtClean="0">
                <a:cs typeface="Times New Roman" panose="02020603050405020304" pitchFamily="18" charset="0"/>
              </a:rPr>
            </a:br>
            <a:r>
              <a:rPr lang="en-US" sz="1400" i="1" dirty="0" smtClean="0">
                <a:cs typeface="Times New Roman" panose="02020603050405020304" pitchFamily="18" charset="0"/>
              </a:rPr>
              <a:t>Assessments (2019 – 2022)</a:t>
            </a:r>
          </a:p>
        </p:txBody>
      </p:sp>
    </p:spTree>
    <p:extLst>
      <p:ext uri="{BB962C8B-B14F-4D97-AF65-F5344CB8AC3E}">
        <p14:creationId xmlns:p14="http://schemas.microsoft.com/office/powerpoint/2010/main" val="9091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20A522-6B54-4D34-AC86-31513DF2172F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Top 5 OTS Requirements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900" b="0" dirty="0">
                <a:solidFill>
                  <a:srgbClr val="FF0000"/>
                </a:solidFill>
              </a:rPr>
              <a:t>UNCLASSIFIED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sz="900" b="0" dirty="0" smtClean="0">
                <a:solidFill>
                  <a:srgbClr val="FF0000"/>
                </a:solidFill>
              </a:rPr>
              <a:t>UNCLASSIFIED</a:t>
            </a:r>
            <a:endParaRPr lang="en-US" sz="900" b="0" dirty="0">
              <a:solidFill>
                <a:srgbClr val="FF0000"/>
              </a:solidFill>
            </a:endParaRPr>
          </a:p>
        </p:txBody>
      </p:sp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3745325275"/>
              </p:ext>
            </p:extLst>
          </p:nvPr>
        </p:nvGraphicFramePr>
        <p:xfrm>
          <a:off x="2238745" y="922735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702439" y="947875"/>
            <a:ext cx="24231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cs typeface="Times New Roman" panose="02020603050405020304" pitchFamily="18" charset="0"/>
              </a:rPr>
              <a:t>Data taken from 117 High Assessments (2019 – 2022)</a:t>
            </a:r>
          </a:p>
          <a:p>
            <a:r>
              <a:rPr lang="en-US" sz="1400" i="1" dirty="0" smtClean="0">
                <a:cs typeface="Times New Roman" panose="02020603050405020304" pitchFamily="18" charset="0"/>
              </a:rPr>
              <a:t>Total number of OTS = 883</a:t>
            </a:r>
            <a:endParaRPr lang="en-US" sz="1400" i="1" dirty="0"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591528" y="2505474"/>
            <a:ext cx="1238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990033"/>
                </a:solidFill>
              </a:rPr>
              <a:t>Requirement Numbers</a:t>
            </a:r>
            <a:endParaRPr lang="en-US" sz="1400" b="1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88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20A522-6B54-4D34-AC86-31513DF2172F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Top 5 OTS Requirements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900" b="0" dirty="0">
                <a:solidFill>
                  <a:srgbClr val="FF0000"/>
                </a:solidFill>
              </a:rPr>
              <a:t>UNCLASSIFIED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sz="900" b="0" dirty="0" smtClean="0">
                <a:solidFill>
                  <a:srgbClr val="FF0000"/>
                </a:solidFill>
              </a:rPr>
              <a:t>UNCLASSIFIED</a:t>
            </a:r>
            <a:endParaRPr lang="en-US" sz="900" b="0" dirty="0">
              <a:solidFill>
                <a:srgbClr val="FF0000"/>
              </a:solidFill>
            </a:endParaRPr>
          </a:p>
        </p:txBody>
      </p:sp>
      <p:sp>
        <p:nvSpPr>
          <p:cNvPr id="7" name="Content Placeholder 3"/>
          <p:cNvSpPr>
            <a:spLocks noGrp="1"/>
          </p:cNvSpPr>
          <p:nvPr/>
        </p:nvSpPr>
        <p:spPr>
          <a:xfrm>
            <a:off x="-104016" y="1230307"/>
            <a:ext cx="12163497" cy="52736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57167" indent="-257167" algn="l" defTabSz="68577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99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3143" indent="-214306" algn="l" defTabSz="68577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6968" indent="-171445" algn="l" defTabSz="68577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98892" indent="-171445" algn="l" defTabSz="68577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70337" indent="-171445" algn="l" defTabSz="68577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887" indent="-171445" algn="l" defTabSz="68577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75" indent="-171445" algn="l" defTabSz="68577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64" indent="-171445" algn="l" defTabSz="68577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52" indent="-171445" algn="l" defTabSz="68577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55650" lvl="1" indent="-457200">
              <a:spcBef>
                <a:spcPts val="3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US" sz="2600" b="1" dirty="0" smtClean="0">
                <a:cs typeface="Times New Roman" panose="02020603050405020304" pitchFamily="18" charset="0"/>
              </a:rPr>
              <a:t>3.13.11</a:t>
            </a:r>
            <a:r>
              <a:rPr lang="en-US" sz="2600" dirty="0" smtClean="0">
                <a:cs typeface="Times New Roman" panose="02020603050405020304" pitchFamily="18" charset="0"/>
              </a:rPr>
              <a:t>, </a:t>
            </a:r>
            <a:r>
              <a:rPr lang="en-US" sz="2600" i="1" dirty="0" smtClean="0">
                <a:cs typeface="Times New Roman" panose="02020603050405020304" pitchFamily="18" charset="0"/>
              </a:rPr>
              <a:t>FIPS-validated cryptography  </a:t>
            </a:r>
            <a:r>
              <a:rPr lang="en-US" sz="2600" dirty="0" smtClean="0">
                <a:solidFill>
                  <a:schemeClr val="accent2">
                    <a:lumMod val="50000"/>
                  </a:schemeClr>
                </a:solidFill>
                <a:cs typeface="Times New Roman" panose="02020603050405020304" pitchFamily="18" charset="0"/>
              </a:rPr>
              <a:t>[Systems </a:t>
            </a:r>
            <a:r>
              <a:rPr lang="en-US" sz="2600" dirty="0">
                <a:solidFill>
                  <a:schemeClr val="accent2">
                    <a:lumMod val="50000"/>
                  </a:schemeClr>
                </a:solidFill>
                <a:cs typeface="Times New Roman" panose="02020603050405020304" pitchFamily="18" charset="0"/>
              </a:rPr>
              <a:t>and Communication Protection (SC</a:t>
            </a:r>
            <a:r>
              <a:rPr lang="en-US" sz="2600" dirty="0" smtClean="0">
                <a:solidFill>
                  <a:schemeClr val="accent2">
                    <a:lumMod val="50000"/>
                  </a:schemeClr>
                </a:solidFill>
                <a:cs typeface="Times New Roman" panose="02020603050405020304" pitchFamily="18" charset="0"/>
              </a:rPr>
              <a:t>)]</a:t>
            </a:r>
          </a:p>
          <a:p>
            <a:pPr marL="755650" lvl="1" indent="-457200">
              <a:spcAft>
                <a:spcPts val="600"/>
              </a:spcAft>
              <a:buFont typeface="+mj-lt"/>
              <a:buAutoNum type="arabicParenR"/>
            </a:pPr>
            <a:r>
              <a:rPr lang="en-US" sz="2600" b="1" dirty="0" smtClean="0">
                <a:cs typeface="Times New Roman" panose="02020603050405020304" pitchFamily="18" charset="0"/>
              </a:rPr>
              <a:t>3.5.3</a:t>
            </a:r>
            <a:r>
              <a:rPr lang="en-US" sz="2600" dirty="0" smtClean="0">
                <a:cs typeface="Times New Roman" panose="02020603050405020304" pitchFamily="18" charset="0"/>
              </a:rPr>
              <a:t>, </a:t>
            </a:r>
            <a:r>
              <a:rPr lang="en-US" sz="2600" i="1" dirty="0" smtClean="0">
                <a:cs typeface="Times New Roman" panose="02020603050405020304" pitchFamily="18" charset="0"/>
              </a:rPr>
              <a:t>Multifactor </a:t>
            </a:r>
            <a:r>
              <a:rPr lang="en-US" sz="2600" i="1" dirty="0">
                <a:cs typeface="Times New Roman" panose="02020603050405020304" pitchFamily="18" charset="0"/>
              </a:rPr>
              <a:t>Authentication </a:t>
            </a:r>
            <a:r>
              <a:rPr lang="en-US" sz="2600" i="1" dirty="0" smtClean="0"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solidFill>
                  <a:srgbClr val="7030A0"/>
                </a:solidFill>
                <a:cs typeface="Times New Roman" panose="02020603050405020304" pitchFamily="18" charset="0"/>
              </a:rPr>
              <a:t>[Identification </a:t>
            </a:r>
            <a:r>
              <a:rPr lang="en-US" sz="2600" dirty="0">
                <a:solidFill>
                  <a:srgbClr val="7030A0"/>
                </a:solidFill>
                <a:cs typeface="Times New Roman" panose="02020603050405020304" pitchFamily="18" charset="0"/>
              </a:rPr>
              <a:t>and Authentication (IA</a:t>
            </a:r>
            <a:r>
              <a:rPr lang="en-US" sz="2600" dirty="0" smtClean="0">
                <a:solidFill>
                  <a:srgbClr val="7030A0"/>
                </a:solidFill>
                <a:cs typeface="Times New Roman" panose="02020603050405020304" pitchFamily="18" charset="0"/>
              </a:rPr>
              <a:t>)] </a:t>
            </a:r>
            <a:endParaRPr lang="en-US" sz="2600" dirty="0">
              <a:solidFill>
                <a:srgbClr val="7030A0"/>
              </a:solidFill>
              <a:cs typeface="Times New Roman" panose="02020603050405020304" pitchFamily="18" charset="0"/>
            </a:endParaRPr>
          </a:p>
          <a:p>
            <a:pPr marL="755650" lvl="1" indent="-457200">
              <a:spcAft>
                <a:spcPts val="600"/>
              </a:spcAft>
              <a:buFont typeface="+mj-lt"/>
              <a:buAutoNum type="arabicParenR"/>
            </a:pPr>
            <a:r>
              <a:rPr lang="en-US" sz="2600" b="1" dirty="0" smtClean="0">
                <a:cs typeface="Times New Roman" panose="02020603050405020304" pitchFamily="18" charset="0"/>
              </a:rPr>
              <a:t>3.14.1</a:t>
            </a:r>
            <a:r>
              <a:rPr lang="en-US" sz="2600" dirty="0" smtClean="0">
                <a:cs typeface="Times New Roman" panose="02020603050405020304" pitchFamily="18" charset="0"/>
              </a:rPr>
              <a:t>, </a:t>
            </a:r>
            <a:r>
              <a:rPr lang="en-US" sz="2600" i="1" dirty="0" smtClean="0">
                <a:cs typeface="Times New Roman" panose="02020603050405020304" pitchFamily="18" charset="0"/>
              </a:rPr>
              <a:t>Identify, report, correct system flaws  </a:t>
            </a:r>
            <a:r>
              <a:rPr lang="en-US" sz="26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[System </a:t>
            </a:r>
            <a:r>
              <a:rPr lang="en-US" sz="2600" dirty="0">
                <a:solidFill>
                  <a:srgbClr val="0070C0"/>
                </a:solidFill>
                <a:cs typeface="Times New Roman" panose="02020603050405020304" pitchFamily="18" charset="0"/>
              </a:rPr>
              <a:t>and Information Integrity (SI</a:t>
            </a:r>
            <a:r>
              <a:rPr lang="en-US" sz="26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)]</a:t>
            </a:r>
            <a:endParaRPr lang="en-US" sz="2600" dirty="0">
              <a:cs typeface="Times New Roman" panose="02020603050405020304" pitchFamily="18" charset="0"/>
            </a:endParaRPr>
          </a:p>
          <a:p>
            <a:pPr marL="755650" lvl="1" indent="-457200">
              <a:spcAft>
                <a:spcPts val="600"/>
              </a:spcAft>
              <a:buFont typeface="+mj-lt"/>
              <a:buAutoNum type="arabicParenR"/>
            </a:pPr>
            <a:r>
              <a:rPr lang="en-US" sz="2600" b="1" dirty="0" smtClean="0">
                <a:cs typeface="Times New Roman" panose="02020603050405020304" pitchFamily="18" charset="0"/>
              </a:rPr>
              <a:t>3.11.1</a:t>
            </a:r>
            <a:r>
              <a:rPr lang="en-US" sz="2600" dirty="0" smtClean="0">
                <a:cs typeface="Times New Roman" panose="02020603050405020304" pitchFamily="18" charset="0"/>
              </a:rPr>
              <a:t>, </a:t>
            </a:r>
            <a:r>
              <a:rPr lang="en-US" sz="2600" i="1" dirty="0" smtClean="0">
                <a:cs typeface="Times New Roman" panose="02020603050405020304" pitchFamily="18" charset="0"/>
              </a:rPr>
              <a:t>Periodically assess risk </a:t>
            </a:r>
            <a:r>
              <a:rPr lang="en-US" sz="2600" i="1" dirty="0">
                <a:solidFill>
                  <a:srgbClr val="990033"/>
                </a:solidFill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solidFill>
                  <a:srgbClr val="990033"/>
                </a:solidFill>
                <a:cs typeface="Times New Roman" panose="02020603050405020304" pitchFamily="18" charset="0"/>
              </a:rPr>
              <a:t>[Risk </a:t>
            </a:r>
            <a:r>
              <a:rPr lang="en-US" sz="2600" dirty="0">
                <a:solidFill>
                  <a:srgbClr val="990033"/>
                </a:solidFill>
                <a:cs typeface="Times New Roman" panose="02020603050405020304" pitchFamily="18" charset="0"/>
              </a:rPr>
              <a:t>Assessment (RA</a:t>
            </a:r>
            <a:r>
              <a:rPr lang="en-US" sz="2600" dirty="0" smtClean="0">
                <a:solidFill>
                  <a:srgbClr val="990033"/>
                </a:solidFill>
                <a:cs typeface="Times New Roman" panose="02020603050405020304" pitchFamily="18" charset="0"/>
              </a:rPr>
              <a:t>)]</a:t>
            </a:r>
            <a:endParaRPr lang="en-US" sz="2600" dirty="0" smtClean="0">
              <a:cs typeface="Times New Roman" panose="02020603050405020304" pitchFamily="18" charset="0"/>
            </a:endParaRPr>
          </a:p>
          <a:p>
            <a:pPr marL="755650" lvl="1" indent="-457200">
              <a:spcAft>
                <a:spcPts val="600"/>
              </a:spcAft>
              <a:buFont typeface="+mj-lt"/>
              <a:buAutoNum type="arabicParenR"/>
            </a:pPr>
            <a:r>
              <a:rPr lang="en-US" sz="2600" b="1" dirty="0" smtClean="0">
                <a:cs typeface="Times New Roman" panose="02020603050405020304" pitchFamily="18" charset="0"/>
              </a:rPr>
              <a:t>3.11.2</a:t>
            </a:r>
            <a:r>
              <a:rPr lang="en-US" sz="2600" dirty="0" smtClean="0">
                <a:cs typeface="Times New Roman" panose="02020603050405020304" pitchFamily="18" charset="0"/>
              </a:rPr>
              <a:t>, </a:t>
            </a:r>
            <a:r>
              <a:rPr lang="en-US" sz="2600" i="1" dirty="0" smtClean="0">
                <a:cs typeface="Times New Roman" panose="02020603050405020304" pitchFamily="18" charset="0"/>
              </a:rPr>
              <a:t>Scan for vulnerabilities  </a:t>
            </a:r>
            <a:r>
              <a:rPr lang="en-US" sz="2600" dirty="0">
                <a:solidFill>
                  <a:srgbClr val="990033"/>
                </a:solidFill>
                <a:cs typeface="Times New Roman" panose="02020603050405020304" pitchFamily="18" charset="0"/>
              </a:rPr>
              <a:t>[Risk Assessment (RA</a:t>
            </a:r>
            <a:r>
              <a:rPr lang="en-US" sz="2600" dirty="0" smtClean="0">
                <a:solidFill>
                  <a:srgbClr val="990033"/>
                </a:solidFill>
                <a:cs typeface="Times New Roman" panose="02020603050405020304" pitchFamily="18" charset="0"/>
              </a:rPr>
              <a:t>)]</a:t>
            </a:r>
            <a:endParaRPr lang="en-US" sz="2600" dirty="0">
              <a:cs typeface="Times New Roman" panose="02020603050405020304" pitchFamily="18" charset="0"/>
            </a:endParaRPr>
          </a:p>
          <a:p>
            <a:pPr marL="755650" lvl="1" indent="-457200">
              <a:spcAft>
                <a:spcPts val="600"/>
              </a:spcAft>
              <a:buFont typeface="+mj-lt"/>
              <a:buAutoNum type="arabicParenR"/>
            </a:pPr>
            <a:endParaRPr lang="en-US" sz="2000" dirty="0">
              <a:cs typeface="Times New Roman" panose="02020603050405020304" pitchFamily="18" charset="0"/>
            </a:endParaRPr>
          </a:p>
          <a:p>
            <a:pPr marL="755650" lvl="1" indent="-457200">
              <a:spcAft>
                <a:spcPts val="600"/>
              </a:spcAft>
              <a:buFont typeface="+mj-lt"/>
              <a:buAutoNum type="arabicParenR"/>
            </a:pPr>
            <a:endParaRPr lang="en-US" sz="2000" dirty="0">
              <a:cs typeface="Times New Roman" panose="02020603050405020304" pitchFamily="18" charset="0"/>
            </a:endParaRPr>
          </a:p>
          <a:p>
            <a:pPr marL="755650" lvl="1" indent="-457200">
              <a:spcAft>
                <a:spcPts val="600"/>
              </a:spcAft>
              <a:buFont typeface="+mj-lt"/>
              <a:buAutoNum type="arabicParenR"/>
            </a:pPr>
            <a:endParaRPr lang="en-US" sz="2000" dirty="0">
              <a:cs typeface="Times New Roman" panose="02020603050405020304" pitchFamily="18" charset="0"/>
            </a:endParaRPr>
          </a:p>
          <a:p>
            <a:pPr marL="755650" lvl="1" indent="-457200">
              <a:spcAft>
                <a:spcPts val="600"/>
              </a:spcAft>
              <a:buFont typeface="+mj-lt"/>
              <a:buAutoNum type="arabicParenR"/>
            </a:pPr>
            <a:endParaRPr lang="en-US" sz="2000" dirty="0">
              <a:cs typeface="Times New Roman" panose="02020603050405020304" pitchFamily="18" charset="0"/>
            </a:endParaRPr>
          </a:p>
          <a:p>
            <a:pPr marL="1399750" lvl="5" indent="-285750">
              <a:spcAft>
                <a:spcPts val="1200"/>
              </a:spcAft>
            </a:pPr>
            <a:endParaRPr lang="en-US" dirty="0"/>
          </a:p>
          <a:p>
            <a:pPr lvl="2">
              <a:spcAft>
                <a:spcPts val="1200"/>
              </a:spcAft>
            </a:pPr>
            <a:endParaRPr lang="en-US" sz="2200" dirty="0" smtClean="0"/>
          </a:p>
          <a:p>
            <a:pPr marL="298837" lvl="1" indent="0">
              <a:spcAft>
                <a:spcPts val="1200"/>
              </a:spcAft>
              <a:buNone/>
            </a:pP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7443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20A522-6B54-4D34-AC86-31513DF2172F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485292" y="0"/>
            <a:ext cx="9481070" cy="613227"/>
          </a:xfrm>
        </p:spPr>
        <p:txBody>
          <a:bodyPr/>
          <a:lstStyle/>
          <a:p>
            <a:r>
              <a:rPr lang="en-US" dirty="0" smtClean="0"/>
              <a:t>Percentage of Companies with Top 10 OTS Requirements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900" b="0" dirty="0">
                <a:solidFill>
                  <a:srgbClr val="FF0000"/>
                </a:solidFill>
              </a:rPr>
              <a:t>UNCLASSIFIED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sz="900" b="0" dirty="0" smtClean="0">
                <a:solidFill>
                  <a:srgbClr val="FF0000"/>
                </a:solidFill>
              </a:rPr>
              <a:t>UNCLASSIFIED</a:t>
            </a:r>
            <a:endParaRPr lang="en-US" sz="900" b="0" dirty="0">
              <a:solidFill>
                <a:srgbClr val="FF0000"/>
              </a:solidFill>
            </a:endParaRPr>
          </a:p>
        </p:txBody>
      </p:sp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297007451"/>
              </p:ext>
            </p:extLst>
          </p:nvPr>
        </p:nvGraphicFramePr>
        <p:xfrm>
          <a:off x="2141416" y="927089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8870547" y="2480444"/>
            <a:ext cx="1238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990033"/>
                </a:solidFill>
              </a:rPr>
              <a:t>Requirement Numbers</a:t>
            </a:r>
            <a:endParaRPr lang="en-US" sz="1400" b="1" dirty="0">
              <a:solidFill>
                <a:srgbClr val="990033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952808" y="1205784"/>
            <a:ext cx="21562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cs typeface="Times New Roman" panose="02020603050405020304" pitchFamily="18" charset="0"/>
              </a:rPr>
              <a:t>Data taken from 117 High </a:t>
            </a:r>
            <a:br>
              <a:rPr lang="en-US" sz="1400" i="1" dirty="0" smtClean="0">
                <a:cs typeface="Times New Roman" panose="02020603050405020304" pitchFamily="18" charset="0"/>
              </a:rPr>
            </a:br>
            <a:r>
              <a:rPr lang="en-US" sz="1400" i="1" dirty="0" smtClean="0">
                <a:cs typeface="Times New Roman" panose="02020603050405020304" pitchFamily="18" charset="0"/>
              </a:rPr>
              <a:t>Assessments (2019 – 2022)</a:t>
            </a:r>
          </a:p>
        </p:txBody>
      </p:sp>
    </p:spTree>
    <p:extLst>
      <p:ext uri="{BB962C8B-B14F-4D97-AF65-F5344CB8AC3E}">
        <p14:creationId xmlns:p14="http://schemas.microsoft.com/office/powerpoint/2010/main" val="302110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20A522-6B54-4D34-AC86-31513DF2172F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All OTS Requirements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900" b="0" dirty="0">
                <a:solidFill>
                  <a:srgbClr val="FF0000"/>
                </a:solidFill>
              </a:rPr>
              <a:t>UNCLASSIFIED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sz="900" b="0" dirty="0" smtClean="0">
                <a:solidFill>
                  <a:srgbClr val="FF0000"/>
                </a:solidFill>
              </a:rPr>
              <a:t>UNCLASSIFIED</a:t>
            </a:r>
            <a:endParaRPr lang="en-US" sz="900" b="0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28457"/>
            <a:ext cx="12059481" cy="2280915"/>
          </a:xfrm>
          <a:prstGeom prst="rect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</p:pic>
      <p:sp>
        <p:nvSpPr>
          <p:cNvPr id="19" name="TextBox 18"/>
          <p:cNvSpPr txBox="1"/>
          <p:nvPr/>
        </p:nvSpPr>
        <p:spPr>
          <a:xfrm>
            <a:off x="7702439" y="1147622"/>
            <a:ext cx="43570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cs typeface="Times New Roman" panose="02020603050405020304" pitchFamily="18" charset="0"/>
              </a:rPr>
              <a:t>Data taken from 117 High Assessments (2019 – 2022)</a:t>
            </a:r>
          </a:p>
          <a:p>
            <a:r>
              <a:rPr lang="en-US" sz="1400" i="1" dirty="0" smtClean="0">
                <a:cs typeface="Times New Roman" panose="02020603050405020304" pitchFamily="18" charset="0"/>
              </a:rPr>
              <a:t>Total number of OTS = 883</a:t>
            </a:r>
            <a:endParaRPr lang="en-US" sz="1400" i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63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20A522-6B54-4D34-AC86-31513DF2172F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All OTS Requirements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900" b="0" dirty="0">
                <a:solidFill>
                  <a:srgbClr val="FF0000"/>
                </a:solidFill>
              </a:rPr>
              <a:t>UNCLASSIFIED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sz="900" b="0" dirty="0" smtClean="0">
                <a:solidFill>
                  <a:srgbClr val="FF0000"/>
                </a:solidFill>
              </a:rPr>
              <a:t>UNCLASSIFIED</a:t>
            </a:r>
            <a:endParaRPr lang="en-US" sz="900" b="0" dirty="0">
              <a:solidFill>
                <a:srgbClr val="FF0000"/>
              </a:solidFill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3539385"/>
              </p:ext>
            </p:extLst>
          </p:nvPr>
        </p:nvGraphicFramePr>
        <p:xfrm>
          <a:off x="2850295" y="776326"/>
          <a:ext cx="6200592" cy="56565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9636369" y="1041660"/>
            <a:ext cx="24231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cs typeface="Times New Roman" panose="02020603050405020304" pitchFamily="18" charset="0"/>
              </a:rPr>
              <a:t>Data taken from 117 High Assessments (2019 – 2022)</a:t>
            </a:r>
          </a:p>
          <a:p>
            <a:r>
              <a:rPr lang="en-US" sz="1400" i="1" dirty="0" smtClean="0">
                <a:cs typeface="Times New Roman" panose="02020603050405020304" pitchFamily="18" charset="0"/>
              </a:rPr>
              <a:t>Total number of OTS = 883</a:t>
            </a:r>
            <a:endParaRPr lang="en-US" sz="1400" i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56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B2AB7DBC2BA44282400B07466EEAA4" ma:contentTypeVersion="8" ma:contentTypeDescription="Create a new document." ma:contentTypeScope="" ma:versionID="2ff18b61db45e7abb84a5411fe3eacbb">
  <xsd:schema xmlns:xsd="http://www.w3.org/2001/XMLSchema" xmlns:xs="http://www.w3.org/2001/XMLSchema" xmlns:p="http://schemas.microsoft.com/office/2006/metadata/properties" xmlns:ns2="b91733cd-eb51-4ddb-b54e-fa15a403962f" xmlns:ns3="6d528b56-de6e-40f0-8998-716d09069e6d" targetNamespace="http://schemas.microsoft.com/office/2006/metadata/properties" ma:root="true" ma:fieldsID="5633fd9145c4f9580e7c62561c573490" ns2:_="" ns3:_="">
    <xsd:import namespace="b91733cd-eb51-4ddb-b54e-fa15a403962f"/>
    <xsd:import namespace="6d528b56-de6e-40f0-8998-716d09069e6d"/>
    <xsd:element name="properties">
      <xsd:complexType>
        <xsd:sequence>
          <xsd:element name="documentManagement">
            <xsd:complexType>
              <xsd:all>
                <xsd:element ref="ns2:Format_x0020__x002f__x0020_Description_x0020__x002f__x0020_POC" minOccurs="0"/>
                <xsd:element ref="ns2:Role" minOccurs="0"/>
                <xsd:element ref="ns2:Category"/>
                <xsd:element ref="ns2:Phase" minOccurs="0"/>
                <xsd:element ref="ns2:Assessment_x0020_Type" minOccurs="0"/>
                <xsd:element ref="ns2:Controlled" minOccurs="0"/>
                <xsd:element ref="ns3:_dlc_DocId" minOccurs="0"/>
                <xsd:element ref="ns3:_dlc_DocIdUrl" minOccurs="0"/>
                <xsd:element ref="ns3:_dlc_DocIdPersistId" minOccurs="0"/>
                <xsd:element ref="ns3:SharedWithUsers" minOccurs="0"/>
                <xsd:element ref="ns2:Own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1733cd-eb51-4ddb-b54e-fa15a403962f" elementFormDefault="qualified">
    <xsd:import namespace="http://schemas.microsoft.com/office/2006/documentManagement/types"/>
    <xsd:import namespace="http://schemas.microsoft.com/office/infopath/2007/PartnerControls"/>
    <xsd:element name="Format_x0020__x002f__x0020_Description_x0020__x002f__x0020_POC" ma:index="2" nillable="true" ma:displayName="Format / Description / POC" ma:description="Include Title &amp; Guidance here." ma:internalName="Format_x0020__x002f__x0020_Description_x0020__x002f__x0020_POC">
      <xsd:simpleType>
        <xsd:restriction base="dms:Note">
          <xsd:maxLength value="255"/>
        </xsd:restriction>
      </xsd:simpleType>
    </xsd:element>
    <xsd:element name="Role" ma:index="3" nillable="true" ma:displayName="Role" ma:internalName="Role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ssessment Lead"/>
                    <xsd:enumeration value="Assessor"/>
                    <xsd:enumeration value="Assessor Certifier"/>
                    <xsd:enumeration value="C3PAO Assessor"/>
                    <xsd:enumeration value="DIBCAC Partnerships"/>
                    <xsd:enumeration value="Business Operations"/>
                    <xsd:enumeration value="Observer (External)"/>
                    <xsd:enumeration value="Observer (Internal)"/>
                    <xsd:enumeration value="Team Supervisor"/>
                    <xsd:enumeration value="Archived"/>
                    <xsd:enumeration value="All"/>
                  </xsd:restriction>
                </xsd:simpleType>
              </xsd:element>
            </xsd:sequence>
          </xsd:extension>
        </xsd:complexContent>
      </xsd:complexType>
    </xsd:element>
    <xsd:element name="Category" ma:index="4" ma:displayName="Category" ma:format="RadioButtons" ma:internalName="Category">
      <xsd:simpleType>
        <xsd:restriction base="dms:Choice">
          <xsd:enumeration value="Best Practice"/>
          <xsd:enumeration value="C3PAO"/>
          <xsd:enumeration value="Lessons Learned"/>
          <xsd:enumeration value="Resources"/>
          <xsd:enumeration value="Template"/>
          <xsd:enumeration value="SOP"/>
        </xsd:restriction>
      </xsd:simpleType>
    </xsd:element>
    <xsd:element name="Phase" ma:index="5" nillable="true" ma:displayName="Phase" ma:format="RadioButtons" ma:internalName="Phase">
      <xsd:simpleType>
        <xsd:restriction base="dms:Choice">
          <xsd:enumeration value="1-Pre-Assessment"/>
          <xsd:enumeration value="2-Assessment"/>
          <xsd:enumeration value="3-Post-Assessment"/>
          <xsd:enumeration value="1-C3PAO Initial Engagement"/>
          <xsd:enumeration value="2-C3PAO Assessment"/>
          <xsd:enumeration value="3-C3PAO Post-Assessment"/>
        </xsd:restriction>
      </xsd:simpleType>
    </xsd:element>
    <xsd:element name="Assessment_x0020_Type" ma:index="6" nillable="true" ma:displayName="Assessment Type" ma:internalName="Assessment_x0020_Typ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High"/>
                    <xsd:enumeration value="High Virtual"/>
                    <xsd:enumeration value="High On Site"/>
                    <xsd:enumeration value="Medium"/>
                    <xsd:enumeration value="C3PAO"/>
                  </xsd:restriction>
                </xsd:simpleType>
              </xsd:element>
            </xsd:sequence>
          </xsd:extension>
        </xsd:complexContent>
      </xsd:complexType>
    </xsd:element>
    <xsd:element name="Controlled" ma:index="7" nillable="true" ma:displayName="Controlled" ma:default="0" ma:internalName="Controlled">
      <xsd:simpleType>
        <xsd:restriction base="dms:Boolean"/>
      </xsd:simpleType>
    </xsd:element>
    <xsd:element name="Owner" ma:index="18" nillable="true" ma:displayName="Owner" ma:list="UserInfo" ma:SharePointGroup="1346" ma:internalName="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528b56-de6e-40f0-8998-716d09069e6d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4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rmat_x0020__x002f__x0020_Description_x0020__x002f__x0020_POC xmlns="b91733cd-eb51-4ddb-b54e-fa15a403962f">Out-Brief_M_KTR_Asmt#</Format_x0020__x002f__x0020_Description_x0020__x002f__x0020_POC>
    <Owner xmlns="b91733cd-eb51-4ddb-b54e-fa15a403962f">
      <UserInfo>
        <DisplayName>Lingle, Tara E.</DisplayName>
        <AccountId>1229</AccountId>
        <AccountType/>
      </UserInfo>
    </Owner>
    <Role xmlns="b91733cd-eb51-4ddb-b54e-fa15a403962f">
      <Value>Assessment Lead</Value>
    </Role>
    <Controlled xmlns="b91733cd-eb51-4ddb-b54e-fa15a403962f">true</Controlled>
    <Assessment_x0020_Type xmlns="b91733cd-eb51-4ddb-b54e-fa15a403962f">
      <Value>Medium</Value>
    </Assessment_x0020_Type>
    <Category xmlns="b91733cd-eb51-4ddb-b54e-fa15a403962f">Template</Category>
    <Phase xmlns="b91733cd-eb51-4ddb-b54e-fa15a403962f">2-Assessment</Phase>
    <_dlc_DocId xmlns="6d528b56-de6e-40f0-8998-716d09069e6d">HRYHQ5MHKKW5-653634693-98</_dlc_DocId>
    <_dlc_DocIdUrl xmlns="6d528b56-de6e-40f0-8998-716d09069e6d">
      <Url>https://360.intranet.dcma.mil/Teams/PH-TD/PH-TDX/_layouts/15/DocIdRedir.aspx?ID=HRYHQ5MHKKW5-653634693-98</Url>
      <Description>HRYHQ5MHKKW5-653634693-98</Description>
    </_dlc_DocIdUrl>
  </documentManagement>
</p:properties>
</file>

<file path=customXml/item4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5A508AC6-3402-4966-81F3-E261662A69A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064A118-F684-4161-9A5C-48910A9B9F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1733cd-eb51-4ddb-b54e-fa15a403962f"/>
    <ds:schemaRef ds:uri="6d528b56-de6e-40f0-8998-716d09069e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1A07583-AFBE-41D0-9245-D2FC6CC91256}">
  <ds:schemaRefs>
    <ds:schemaRef ds:uri="b91733cd-eb51-4ddb-b54e-fa15a403962f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6d528b56-de6e-40f0-8998-716d09069e6d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F55C3752-33D1-4BC6-9C09-89F529815547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7229</TotalTime>
  <Words>610</Words>
  <Application>Microsoft Office PowerPoint</Application>
  <PresentationFormat>Widescreen</PresentationFormat>
  <Paragraphs>131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Defense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OTS Requirements</dc:title>
  <dc:creator>Lingle, Tara E.</dc:creator>
  <cp:lastModifiedBy>Lingle, Tara E.</cp:lastModifiedBy>
  <cp:revision>84</cp:revision>
  <dcterms:created xsi:type="dcterms:W3CDTF">2021-01-07T19:04:28Z</dcterms:created>
  <dcterms:modified xsi:type="dcterms:W3CDTF">2022-12-16T15:20:17Z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0x01010049B2AB7DBC2BA44282400B07466EEAA4</vt:lpwstr>
  </property>
  <property fmtid="{D5CDD505-2E9C-101B-9397-08002B2CF9AE}" pid="3" name="Status">
    <vt:lpwstr>Accepted</vt:lpwstr>
  </property>
  <property fmtid="{D5CDD505-2E9C-101B-9397-08002B2CF9AE}" pid="4" name="Order">
    <vt:r8>9800</vt:r8>
  </property>
  <property fmtid="{D5CDD505-2E9C-101B-9397-08002B2CF9AE}" pid="5" name="PII">
    <vt:lpwstr>No</vt:lpwstr>
  </property>
  <property fmtid="{D5CDD505-2E9C-101B-9397-08002B2CF9AE}" pid="6" name="xd_ProgID">
    <vt:lpwstr/>
  </property>
  <property fmtid="{D5CDD505-2E9C-101B-9397-08002B2CF9AE}" pid="7" name="_CopySource">
    <vt:lpwstr/>
  </property>
  <property fmtid="{D5CDD505-2E9C-101B-9397-08002B2CF9AE}" pid="8" name="TemplateUrl">
    <vt:lpwstr/>
  </property>
  <property fmtid="{D5CDD505-2E9C-101B-9397-08002B2CF9AE}" pid="9" name="_dlc_DocIdItemGuid">
    <vt:lpwstr>825e252f-cc63-4f58-b57a-d0c7a6f13a24</vt:lpwstr>
  </property>
</Properties>
</file>