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theme/theme3.xml" ContentType="application/vnd.openxmlformats-officedocument.theme+xml"/>
  <Override PartName="/ppt/notesSlides/notesSlide29.xml" ContentType="application/vnd.openxmlformats-officedocument.presentationml.notesSlide+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gif" ContentType="image/gif"/>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handoutMasterIdLst>
    <p:handoutMasterId r:id="rId42"/>
  </p:handoutMasterIdLst>
  <p:sldIdLst>
    <p:sldId id="311" r:id="rId2"/>
    <p:sldId id="371" r:id="rId3"/>
    <p:sldId id="309" r:id="rId4"/>
    <p:sldId id="357" r:id="rId5"/>
    <p:sldId id="307" r:id="rId6"/>
    <p:sldId id="308" r:id="rId7"/>
    <p:sldId id="569" r:id="rId8"/>
    <p:sldId id="379" r:id="rId9"/>
    <p:sldId id="564" r:id="rId10"/>
    <p:sldId id="586" r:id="rId11"/>
    <p:sldId id="594" r:id="rId12"/>
    <p:sldId id="632" r:id="rId13"/>
    <p:sldId id="603" r:id="rId14"/>
    <p:sldId id="587" r:id="rId15"/>
    <p:sldId id="592" r:id="rId16"/>
    <p:sldId id="588" r:id="rId17"/>
    <p:sldId id="631" r:id="rId18"/>
    <p:sldId id="589" r:id="rId19"/>
    <p:sldId id="605" r:id="rId20"/>
    <p:sldId id="606" r:id="rId21"/>
    <p:sldId id="595" r:id="rId22"/>
    <p:sldId id="609" r:id="rId23"/>
    <p:sldId id="610" r:id="rId24"/>
    <p:sldId id="611" r:id="rId25"/>
    <p:sldId id="597" r:id="rId26"/>
    <p:sldId id="614" r:id="rId27"/>
    <p:sldId id="615" r:id="rId28"/>
    <p:sldId id="616" r:id="rId29"/>
    <p:sldId id="600" r:id="rId30"/>
    <p:sldId id="619" r:id="rId31"/>
    <p:sldId id="620" r:id="rId32"/>
    <p:sldId id="621" r:id="rId33"/>
    <p:sldId id="596" r:id="rId34"/>
    <p:sldId id="624" r:id="rId35"/>
    <p:sldId id="625" r:id="rId36"/>
    <p:sldId id="626" r:id="rId37"/>
    <p:sldId id="628" r:id="rId38"/>
    <p:sldId id="629" r:id="rId39"/>
    <p:sldId id="585" r:id="rId40"/>
  </p:sldIdLst>
  <p:sldSz cx="9144000" cy="6858000" type="screen4x3"/>
  <p:notesSz cx="7010400" cy="9296400"/>
  <p:defaultTextStyle>
    <a:defPPr>
      <a:defRPr lang="en-US"/>
    </a:defPPr>
    <a:lvl1pPr algn="ctr" rtl="0" fontAlgn="base">
      <a:spcBef>
        <a:spcPct val="0"/>
      </a:spcBef>
      <a:spcAft>
        <a:spcPct val="0"/>
      </a:spcAft>
      <a:defRPr kern="1200">
        <a:solidFill>
          <a:schemeClr val="tx1"/>
        </a:solidFill>
        <a:latin typeface="Arial" pitchFamily="34" charset="0"/>
        <a:ea typeface="+mn-ea"/>
        <a:cs typeface="+mn-cs"/>
      </a:defRPr>
    </a:lvl1pPr>
    <a:lvl2pPr marL="457200" algn="ctr" rtl="0" fontAlgn="base">
      <a:spcBef>
        <a:spcPct val="0"/>
      </a:spcBef>
      <a:spcAft>
        <a:spcPct val="0"/>
      </a:spcAft>
      <a:defRPr kern="1200">
        <a:solidFill>
          <a:schemeClr val="tx1"/>
        </a:solidFill>
        <a:latin typeface="Arial" pitchFamily="34" charset="0"/>
        <a:ea typeface="+mn-ea"/>
        <a:cs typeface="+mn-cs"/>
      </a:defRPr>
    </a:lvl2pPr>
    <a:lvl3pPr marL="914400" algn="ctr" rtl="0" fontAlgn="base">
      <a:spcBef>
        <a:spcPct val="0"/>
      </a:spcBef>
      <a:spcAft>
        <a:spcPct val="0"/>
      </a:spcAft>
      <a:defRPr kern="1200">
        <a:solidFill>
          <a:schemeClr val="tx1"/>
        </a:solidFill>
        <a:latin typeface="Arial" pitchFamily="34" charset="0"/>
        <a:ea typeface="+mn-ea"/>
        <a:cs typeface="+mn-cs"/>
      </a:defRPr>
    </a:lvl3pPr>
    <a:lvl4pPr marL="1371600" algn="ctr" rtl="0" fontAlgn="base">
      <a:spcBef>
        <a:spcPct val="0"/>
      </a:spcBef>
      <a:spcAft>
        <a:spcPct val="0"/>
      </a:spcAft>
      <a:defRPr kern="1200">
        <a:solidFill>
          <a:schemeClr val="tx1"/>
        </a:solidFill>
        <a:latin typeface="Arial" pitchFamily="34" charset="0"/>
        <a:ea typeface="+mn-ea"/>
        <a:cs typeface="+mn-cs"/>
      </a:defRPr>
    </a:lvl4pPr>
    <a:lvl5pPr marL="1828800" algn="ctr"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0099"/>
    <a:srgbClr val="FF0000"/>
    <a:srgbClr val="336699"/>
    <a:srgbClr val="3366CC"/>
    <a:srgbClr val="0000FF"/>
    <a:srgbClr val="99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55" autoAdjust="0"/>
    <p:restoredTop sz="91559" autoAdjust="0"/>
  </p:normalViewPr>
  <p:slideViewPr>
    <p:cSldViewPr snapToGrid="0">
      <p:cViewPr>
        <p:scale>
          <a:sx n="100" d="100"/>
          <a:sy n="100" d="100"/>
        </p:scale>
        <p:origin x="-780" y="594"/>
      </p:cViewPr>
      <p:guideLst>
        <p:guide orient="horz" pos="2160"/>
        <p:guide pos="2880"/>
      </p:guideLst>
    </p:cSldViewPr>
  </p:slideViewPr>
  <p:outlineViewPr>
    <p:cViewPr>
      <p:scale>
        <a:sx n="33" d="100"/>
        <a:sy n="33" d="100"/>
      </p:scale>
      <p:origin x="0" y="9222"/>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7" d="100"/>
          <a:sy n="47" d="100"/>
        </p:scale>
        <p:origin x="-1872" y="-102"/>
      </p:cViewPr>
      <p:guideLst>
        <p:guide orient="horz" pos="2929"/>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112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715" tIns="45858" rIns="91715" bIns="45858" numCol="1" anchor="t" anchorCtr="0" compatLnSpc="1">
            <a:prstTxWarp prst="textNoShape">
              <a:avLst/>
            </a:prstTxWarp>
          </a:bodyPr>
          <a:lstStyle>
            <a:lvl1pPr algn="l" eaLnBrk="0" hangingPunct="0">
              <a:defRPr sz="1200">
                <a:latin typeface="Arial" pitchFamily="34" charset="0"/>
              </a:defRPr>
            </a:lvl1pPr>
          </a:lstStyle>
          <a:p>
            <a:pPr>
              <a:defRPr/>
            </a:pPr>
            <a:endParaRPr lang="en-US"/>
          </a:p>
        </p:txBody>
      </p:sp>
      <p:sp>
        <p:nvSpPr>
          <p:cNvPr id="261123"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715" tIns="45858" rIns="91715" bIns="45858" numCol="1" anchor="t" anchorCtr="0" compatLnSpc="1">
            <a:prstTxWarp prst="textNoShape">
              <a:avLst/>
            </a:prstTxWarp>
          </a:bodyPr>
          <a:lstStyle>
            <a:lvl1pPr algn="r" eaLnBrk="0" hangingPunct="0">
              <a:defRPr sz="1200">
                <a:latin typeface="Arial" pitchFamily="34" charset="0"/>
              </a:defRPr>
            </a:lvl1pPr>
          </a:lstStyle>
          <a:p>
            <a:pPr>
              <a:defRPr/>
            </a:pPr>
            <a:fld id="{BB8F272B-09F5-4C2D-A28E-37B72C4ADF52}" type="datetimeFigureOut">
              <a:rPr lang="en-US"/>
              <a:pPr>
                <a:defRPr/>
              </a:pPr>
              <a:t>6/25/2010</a:t>
            </a:fld>
            <a:endParaRPr lang="en-US"/>
          </a:p>
        </p:txBody>
      </p:sp>
      <p:sp>
        <p:nvSpPr>
          <p:cNvPr id="261124"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715" tIns="45858" rIns="91715" bIns="45858" numCol="1" anchor="b" anchorCtr="0" compatLnSpc="1">
            <a:prstTxWarp prst="textNoShape">
              <a:avLst/>
            </a:prstTxWarp>
          </a:bodyPr>
          <a:lstStyle>
            <a:lvl1pPr algn="l" eaLnBrk="0" hangingPunct="0">
              <a:defRPr sz="1200">
                <a:latin typeface="Arial" pitchFamily="34" charset="0"/>
              </a:defRPr>
            </a:lvl1pPr>
          </a:lstStyle>
          <a:p>
            <a:pPr>
              <a:defRPr/>
            </a:pPr>
            <a:endParaRPr lang="en-US"/>
          </a:p>
        </p:txBody>
      </p:sp>
      <p:sp>
        <p:nvSpPr>
          <p:cNvPr id="261125"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715" tIns="45858" rIns="91715" bIns="45858" numCol="1" anchor="b" anchorCtr="0" compatLnSpc="1">
            <a:prstTxWarp prst="textNoShape">
              <a:avLst/>
            </a:prstTxWarp>
          </a:bodyPr>
          <a:lstStyle>
            <a:lvl1pPr algn="r" eaLnBrk="0" hangingPunct="0">
              <a:defRPr sz="1200">
                <a:latin typeface="Arial" pitchFamily="34" charset="0"/>
              </a:defRPr>
            </a:lvl1pPr>
          </a:lstStyle>
          <a:p>
            <a:pPr>
              <a:defRPr/>
            </a:pPr>
            <a:fld id="{C908FB8E-745C-4B63-9211-42F552E2221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38475" cy="465138"/>
          </a:xfrm>
          <a:prstGeom prst="rect">
            <a:avLst/>
          </a:prstGeom>
          <a:noFill/>
          <a:ln w="9525">
            <a:noFill/>
            <a:miter lim="800000"/>
            <a:headEnd/>
            <a:tailEnd/>
          </a:ln>
        </p:spPr>
        <p:txBody>
          <a:bodyPr vert="horz" wrap="square" lIns="93149" tIns="46575" rIns="93149" bIns="46575" numCol="1" anchor="t" anchorCtr="0" compatLnSpc="1">
            <a:prstTxWarp prst="textNoShape">
              <a:avLst/>
            </a:prstTxWarp>
          </a:bodyPr>
          <a:lstStyle>
            <a:lvl1pPr algn="l" defTabSz="931483">
              <a:defRPr sz="1200">
                <a:latin typeface="Calibri" pitchFamily="34" charset="0"/>
              </a:defRPr>
            </a:lvl1pPr>
          </a:lstStyle>
          <a:p>
            <a:pPr>
              <a:defRPr/>
            </a:pPr>
            <a:endParaRPr lang="en-US"/>
          </a:p>
        </p:txBody>
      </p:sp>
      <p:sp>
        <p:nvSpPr>
          <p:cNvPr id="3" name="Date Placeholder 2"/>
          <p:cNvSpPr>
            <a:spLocks noGrp="1"/>
          </p:cNvSpPr>
          <p:nvPr>
            <p:ph type="dt" idx="1"/>
          </p:nvPr>
        </p:nvSpPr>
        <p:spPr bwMode="auto">
          <a:xfrm>
            <a:off x="3970338" y="0"/>
            <a:ext cx="3038475" cy="465138"/>
          </a:xfrm>
          <a:prstGeom prst="rect">
            <a:avLst/>
          </a:prstGeom>
          <a:noFill/>
          <a:ln w="9525">
            <a:noFill/>
            <a:miter lim="800000"/>
            <a:headEnd/>
            <a:tailEnd/>
          </a:ln>
        </p:spPr>
        <p:txBody>
          <a:bodyPr vert="horz" wrap="square" lIns="93149" tIns="46575" rIns="93149" bIns="46575" numCol="1" anchor="t" anchorCtr="0" compatLnSpc="1">
            <a:prstTxWarp prst="textNoShape">
              <a:avLst/>
            </a:prstTxWarp>
          </a:bodyPr>
          <a:lstStyle>
            <a:lvl1pPr algn="r" defTabSz="931483">
              <a:defRPr sz="1200">
                <a:latin typeface="Calibri" pitchFamily="34" charset="0"/>
              </a:defRPr>
            </a:lvl1pPr>
          </a:lstStyle>
          <a:p>
            <a:pPr>
              <a:defRPr/>
            </a:pPr>
            <a:fld id="{21FA1CEF-55C9-40F2-911E-041106E926E7}" type="datetimeFigureOut">
              <a:rPr lang="en-US"/>
              <a:pPr>
                <a:defRPr/>
              </a:pPr>
              <a:t>6/25/2010</a:t>
            </a:fld>
            <a:endParaRPr lang="en-US"/>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1715" tIns="45858" rIns="91715" bIns="45858" rtlCol="0" anchor="ctr"/>
          <a:lstStyle/>
          <a:p>
            <a:pPr lvl="0"/>
            <a:endParaRPr lang="en-US" noProof="0" smtClean="0"/>
          </a:p>
        </p:txBody>
      </p:sp>
      <p:sp>
        <p:nvSpPr>
          <p:cNvPr id="5" name="Notes Placeholder 4"/>
          <p:cNvSpPr>
            <a:spLocks noGrp="1"/>
          </p:cNvSpPr>
          <p:nvPr>
            <p:ph type="body" sz="quarter" idx="3"/>
          </p:nvPr>
        </p:nvSpPr>
        <p:spPr bwMode="auto">
          <a:xfrm>
            <a:off x="701675" y="4416425"/>
            <a:ext cx="5607050" cy="4181475"/>
          </a:xfrm>
          <a:prstGeom prst="rect">
            <a:avLst/>
          </a:prstGeom>
          <a:noFill/>
          <a:ln w="9525">
            <a:noFill/>
            <a:miter lim="800000"/>
            <a:headEnd/>
            <a:tailEnd/>
          </a:ln>
        </p:spPr>
        <p:txBody>
          <a:bodyPr vert="horz" wrap="square" lIns="93149" tIns="46575" rIns="93149" bIns="4657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bwMode="auto">
          <a:xfrm>
            <a:off x="0" y="8829675"/>
            <a:ext cx="3038475" cy="465138"/>
          </a:xfrm>
          <a:prstGeom prst="rect">
            <a:avLst/>
          </a:prstGeom>
          <a:noFill/>
          <a:ln w="9525">
            <a:noFill/>
            <a:miter lim="800000"/>
            <a:headEnd/>
            <a:tailEnd/>
          </a:ln>
        </p:spPr>
        <p:txBody>
          <a:bodyPr vert="horz" wrap="square" lIns="93149" tIns="46575" rIns="93149" bIns="46575" numCol="1" anchor="b" anchorCtr="0" compatLnSpc="1">
            <a:prstTxWarp prst="textNoShape">
              <a:avLst/>
            </a:prstTxWarp>
          </a:bodyPr>
          <a:lstStyle>
            <a:lvl1pPr algn="l" defTabSz="931483">
              <a:defRPr sz="1200">
                <a:latin typeface="Calibri" pitchFamily="34" charset="0"/>
              </a:defRPr>
            </a:lvl1pPr>
          </a:lstStyle>
          <a:p>
            <a:pPr>
              <a:defRPr/>
            </a:pPr>
            <a:endParaRPr lang="en-US"/>
          </a:p>
        </p:txBody>
      </p:sp>
      <p:sp>
        <p:nvSpPr>
          <p:cNvPr id="7" name="Slide Number Placeholder 6"/>
          <p:cNvSpPr>
            <a:spLocks noGrp="1"/>
          </p:cNvSpPr>
          <p:nvPr>
            <p:ph type="sldNum" sz="quarter" idx="5"/>
          </p:nvPr>
        </p:nvSpPr>
        <p:spPr bwMode="auto">
          <a:xfrm>
            <a:off x="3970338" y="8829675"/>
            <a:ext cx="3038475" cy="465138"/>
          </a:xfrm>
          <a:prstGeom prst="rect">
            <a:avLst/>
          </a:prstGeom>
          <a:noFill/>
          <a:ln w="9525">
            <a:noFill/>
            <a:miter lim="800000"/>
            <a:headEnd/>
            <a:tailEnd/>
          </a:ln>
        </p:spPr>
        <p:txBody>
          <a:bodyPr vert="horz" wrap="square" lIns="93149" tIns="46575" rIns="93149" bIns="46575" numCol="1" anchor="b" anchorCtr="0" compatLnSpc="1">
            <a:prstTxWarp prst="textNoShape">
              <a:avLst/>
            </a:prstTxWarp>
          </a:bodyPr>
          <a:lstStyle>
            <a:lvl1pPr algn="r" defTabSz="931483">
              <a:defRPr sz="1200">
                <a:latin typeface="Calibri" pitchFamily="34" charset="0"/>
              </a:defRPr>
            </a:lvl1pPr>
          </a:lstStyle>
          <a:p>
            <a:pPr>
              <a:defRPr/>
            </a:pPr>
            <a:fld id="{A506C518-A058-41BA-88AB-C5EFD2F0458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a:noFill/>
          <a:ln/>
        </p:spPr>
        <p:txBody>
          <a:bodyPr/>
          <a:lstStyle/>
          <a:p>
            <a:endParaRPr lang="en-US" smtClean="0"/>
          </a:p>
        </p:txBody>
      </p:sp>
      <p:sp>
        <p:nvSpPr>
          <p:cNvPr id="45060" name="Slide Number Placeholder 3"/>
          <p:cNvSpPr>
            <a:spLocks noGrp="1"/>
          </p:cNvSpPr>
          <p:nvPr>
            <p:ph type="sldNum" sz="quarter" idx="5"/>
          </p:nvPr>
        </p:nvSpPr>
        <p:spPr>
          <a:noFill/>
        </p:spPr>
        <p:txBody>
          <a:bodyPr/>
          <a:lstStyle/>
          <a:p>
            <a:pPr defTabSz="928688"/>
            <a:fld id="{F76ACCC2-D70D-49F5-99D7-9FD0CCCA78A1}" type="slidenum">
              <a:rPr lang="en-US" smtClean="0"/>
              <a:pPr defTabSz="928688"/>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xfrm>
            <a:off x="1182688" y="700088"/>
            <a:ext cx="4643437" cy="3482975"/>
          </a:xfrm>
          <a:noFill/>
          <a:ln>
            <a:solidFill>
              <a:srgbClr val="000000"/>
            </a:solidFill>
            <a:miter lim="800000"/>
            <a:headEnd/>
            <a:tailEnd/>
          </a:ln>
        </p:spPr>
      </p:sp>
      <p:sp>
        <p:nvSpPr>
          <p:cNvPr id="54275" name="Notes Placeholder 2"/>
          <p:cNvSpPr>
            <a:spLocks noGrp="1"/>
          </p:cNvSpPr>
          <p:nvPr>
            <p:ph type="body" idx="1"/>
          </p:nvPr>
        </p:nvSpPr>
        <p:spPr>
          <a:xfrm>
            <a:off x="936625" y="4416425"/>
            <a:ext cx="5137150" cy="4179888"/>
          </a:xfrm>
          <a:noFill/>
          <a:ln/>
        </p:spPr>
        <p:txBody>
          <a:bodyPr lIns="89199" tIns="44598" rIns="89199" bIns="44598"/>
          <a:lstStyle/>
          <a:p>
            <a:pPr eaLnBrk="1" hangingPunct="1">
              <a:spcBef>
                <a:spcPct val="0"/>
              </a:spcBef>
            </a:pPr>
            <a:endParaRPr lang="en-US" smtClean="0">
              <a:latin typeface="Arial" pitchFamily="34" charset="0"/>
            </a:endParaRPr>
          </a:p>
        </p:txBody>
      </p:sp>
      <p:sp>
        <p:nvSpPr>
          <p:cNvPr id="54276" name="Slide Number Placeholder 3"/>
          <p:cNvSpPr txBox="1">
            <a:spLocks noGrp="1"/>
          </p:cNvSpPr>
          <p:nvPr/>
        </p:nvSpPr>
        <p:spPr bwMode="auto">
          <a:xfrm>
            <a:off x="3970338" y="8832850"/>
            <a:ext cx="3040062" cy="463550"/>
          </a:xfrm>
          <a:prstGeom prst="rect">
            <a:avLst/>
          </a:prstGeom>
          <a:noFill/>
          <a:ln w="9525">
            <a:noFill/>
            <a:miter lim="800000"/>
            <a:headEnd/>
            <a:tailEnd/>
          </a:ln>
        </p:spPr>
        <p:txBody>
          <a:bodyPr lIns="89199" tIns="44598" rIns="89199" bIns="44598" anchor="b"/>
          <a:lstStyle/>
          <a:p>
            <a:pPr algn="r" defTabSz="889000" eaLnBrk="0" hangingPunct="0"/>
            <a:fld id="{3C3D5572-39A0-45F0-B977-8B6C4F4E2269}" type="slidenum">
              <a:rPr lang="en-US" sz="1100">
                <a:latin typeface="Calibri" pitchFamily="34" charset="0"/>
                <a:ea typeface="MS PGothic" pitchFamily="34" charset="-128"/>
              </a:rPr>
              <a:pPr algn="r" defTabSz="889000" eaLnBrk="0" hangingPunct="0"/>
              <a:t>10</a:t>
            </a:fld>
            <a:endParaRPr lang="en-US" sz="1100">
              <a:latin typeface="Calibri" pitchFamily="34" charset="0"/>
              <a:ea typeface="MS PGothic"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a:noFill/>
          <a:ln/>
        </p:spPr>
        <p:txBody>
          <a:bodyPr lIns="93159" tIns="46580" rIns="93159" bIns="46580"/>
          <a:lstStyle/>
          <a:p>
            <a:endParaRPr lang="en-US" smtClean="0"/>
          </a:p>
        </p:txBody>
      </p:sp>
      <p:sp>
        <p:nvSpPr>
          <p:cNvPr id="55300"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59" tIns="46580" rIns="93159" bIns="46580" anchor="b"/>
          <a:lstStyle/>
          <a:p>
            <a:pPr algn="r" defTabSz="928688"/>
            <a:fld id="{6943B158-42B6-4CF6-8E5F-9216C8440416}" type="slidenum">
              <a:rPr lang="en-US" sz="1200">
                <a:latin typeface="Calibri" pitchFamily="34" charset="0"/>
              </a:rPr>
              <a:pPr algn="r" defTabSz="928688"/>
              <a:t>11</a:t>
            </a:fld>
            <a:endParaRPr lang="en-US" sz="1200">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a:noFill/>
          <a:ln/>
        </p:spPr>
        <p:txBody>
          <a:bodyPr lIns="93159" tIns="46580" rIns="93159" bIns="46580"/>
          <a:lstStyle/>
          <a:p>
            <a:endParaRPr lang="en-US" smtClean="0"/>
          </a:p>
        </p:txBody>
      </p:sp>
      <p:sp>
        <p:nvSpPr>
          <p:cNvPr id="56324"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59" tIns="46580" rIns="93159" bIns="46580" anchor="b"/>
          <a:lstStyle/>
          <a:p>
            <a:pPr algn="r" defTabSz="928688"/>
            <a:fld id="{8B8DEC54-1D3B-488B-897C-E14CD9746029}" type="slidenum">
              <a:rPr lang="en-US" sz="1200">
                <a:latin typeface="Calibri" pitchFamily="34" charset="0"/>
              </a:rPr>
              <a:pPr algn="r" defTabSz="928688"/>
              <a:t>12</a:t>
            </a:fld>
            <a:endParaRPr lang="en-US" sz="1200">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a:noFill/>
          <a:ln/>
        </p:spPr>
        <p:txBody>
          <a:bodyPr lIns="93159" tIns="46580" rIns="93159" bIns="46580"/>
          <a:lstStyle/>
          <a:p>
            <a:endParaRPr lang="en-US" smtClean="0"/>
          </a:p>
        </p:txBody>
      </p:sp>
      <p:sp>
        <p:nvSpPr>
          <p:cNvPr id="57348"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59" tIns="46580" rIns="93159" bIns="46580" anchor="b"/>
          <a:lstStyle/>
          <a:p>
            <a:pPr algn="r" defTabSz="928688"/>
            <a:fld id="{6114E60A-DB95-4727-8305-9DC83C59C45E}" type="slidenum">
              <a:rPr lang="en-US" sz="1200">
                <a:latin typeface="Calibri" pitchFamily="34" charset="0"/>
              </a:rPr>
              <a:pPr algn="r" defTabSz="928688"/>
              <a:t>13</a:t>
            </a:fld>
            <a:endParaRPr lang="en-US" sz="1200">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xfrm>
            <a:off x="1182688" y="700088"/>
            <a:ext cx="4643437" cy="3482975"/>
          </a:xfrm>
          <a:noFill/>
          <a:ln>
            <a:solidFill>
              <a:srgbClr val="000000"/>
            </a:solidFill>
            <a:miter lim="800000"/>
            <a:headEnd/>
            <a:tailEnd/>
          </a:ln>
        </p:spPr>
      </p:sp>
      <p:sp>
        <p:nvSpPr>
          <p:cNvPr id="58371" name="Notes Placeholder 2"/>
          <p:cNvSpPr>
            <a:spLocks noGrp="1"/>
          </p:cNvSpPr>
          <p:nvPr>
            <p:ph type="body" idx="1"/>
          </p:nvPr>
        </p:nvSpPr>
        <p:spPr>
          <a:xfrm>
            <a:off x="936625" y="4416425"/>
            <a:ext cx="5137150" cy="4179888"/>
          </a:xfrm>
          <a:noFill/>
          <a:ln/>
        </p:spPr>
        <p:txBody>
          <a:bodyPr lIns="89199" tIns="44598" rIns="89199" bIns="44598"/>
          <a:lstStyle/>
          <a:p>
            <a:endParaRPr lang="en-US" smtClean="0">
              <a:latin typeface="Arial" pitchFamily="34" charset="0"/>
            </a:endParaRPr>
          </a:p>
        </p:txBody>
      </p:sp>
      <p:sp>
        <p:nvSpPr>
          <p:cNvPr id="58372" name="Slide Number Placeholder 3"/>
          <p:cNvSpPr txBox="1">
            <a:spLocks noGrp="1"/>
          </p:cNvSpPr>
          <p:nvPr/>
        </p:nvSpPr>
        <p:spPr bwMode="auto">
          <a:xfrm>
            <a:off x="3970338" y="8832850"/>
            <a:ext cx="3040062" cy="463550"/>
          </a:xfrm>
          <a:prstGeom prst="rect">
            <a:avLst/>
          </a:prstGeom>
          <a:noFill/>
          <a:ln w="9525">
            <a:noFill/>
            <a:miter lim="800000"/>
            <a:headEnd/>
            <a:tailEnd/>
          </a:ln>
        </p:spPr>
        <p:txBody>
          <a:bodyPr lIns="89199" tIns="44598" rIns="89199" bIns="44598" anchor="b"/>
          <a:lstStyle/>
          <a:p>
            <a:pPr algn="r" defTabSz="889000" eaLnBrk="0" hangingPunct="0"/>
            <a:fld id="{B2C8595E-0B34-435D-9C77-3BB247E3AD57}" type="slidenum">
              <a:rPr lang="en-US" sz="1100">
                <a:ea typeface="MS PGothic" pitchFamily="34" charset="-128"/>
              </a:rPr>
              <a:pPr algn="r" defTabSz="889000" eaLnBrk="0" hangingPunct="0"/>
              <a:t>14</a:t>
            </a:fld>
            <a:endParaRPr lang="en-US" sz="1100">
              <a:ea typeface="MS PGothic"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pPr defTabSz="928688"/>
            <a:fld id="{8BB2E3E6-7BCD-469B-AD53-822E9B3C4F5C}" type="slidenum">
              <a:rPr lang="en-US" smtClean="0"/>
              <a:pPr defTabSz="928688"/>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xfrm>
            <a:off x="1182688" y="700088"/>
            <a:ext cx="4643437" cy="3482975"/>
          </a:xfrm>
          <a:noFill/>
          <a:ln>
            <a:solidFill>
              <a:srgbClr val="000000"/>
            </a:solidFill>
            <a:miter lim="800000"/>
            <a:headEnd/>
            <a:tailEnd/>
          </a:ln>
        </p:spPr>
      </p:sp>
      <p:sp>
        <p:nvSpPr>
          <p:cNvPr id="60419" name="Notes Placeholder 2"/>
          <p:cNvSpPr>
            <a:spLocks noGrp="1"/>
          </p:cNvSpPr>
          <p:nvPr>
            <p:ph type="body" idx="1"/>
          </p:nvPr>
        </p:nvSpPr>
        <p:spPr>
          <a:xfrm>
            <a:off x="936625" y="4416425"/>
            <a:ext cx="5137150" cy="4179888"/>
          </a:xfrm>
          <a:noFill/>
          <a:ln/>
        </p:spPr>
        <p:txBody>
          <a:bodyPr lIns="89199" tIns="44598" rIns="89199" bIns="44598"/>
          <a:lstStyle/>
          <a:p>
            <a:pPr eaLnBrk="1" hangingPunct="1">
              <a:spcBef>
                <a:spcPct val="0"/>
              </a:spcBef>
            </a:pPr>
            <a:endParaRPr lang="en-US" smtClean="0">
              <a:latin typeface="Arial" pitchFamily="34" charset="0"/>
            </a:endParaRPr>
          </a:p>
        </p:txBody>
      </p:sp>
      <p:sp>
        <p:nvSpPr>
          <p:cNvPr id="60420" name="Slide Number Placeholder 3"/>
          <p:cNvSpPr txBox="1">
            <a:spLocks noGrp="1"/>
          </p:cNvSpPr>
          <p:nvPr/>
        </p:nvSpPr>
        <p:spPr bwMode="auto">
          <a:xfrm>
            <a:off x="3970338" y="8832850"/>
            <a:ext cx="3040062" cy="463550"/>
          </a:xfrm>
          <a:prstGeom prst="rect">
            <a:avLst/>
          </a:prstGeom>
          <a:noFill/>
          <a:ln w="9525">
            <a:noFill/>
            <a:miter lim="800000"/>
            <a:headEnd/>
            <a:tailEnd/>
          </a:ln>
        </p:spPr>
        <p:txBody>
          <a:bodyPr lIns="89199" tIns="44598" rIns="89199" bIns="44598" anchor="b"/>
          <a:lstStyle/>
          <a:p>
            <a:pPr algn="r" defTabSz="889000" eaLnBrk="0" hangingPunct="0"/>
            <a:fld id="{F924442E-6213-44CB-BDE6-B51D638EA93B}" type="slidenum">
              <a:rPr lang="en-US" sz="1100">
                <a:latin typeface="Calibri" pitchFamily="34" charset="0"/>
                <a:ea typeface="MS PGothic" pitchFamily="34" charset="-128"/>
              </a:rPr>
              <a:pPr algn="r" defTabSz="889000" eaLnBrk="0" hangingPunct="0"/>
              <a:t>16</a:t>
            </a:fld>
            <a:endParaRPr lang="en-US" sz="1100">
              <a:latin typeface="Calibri" pitchFamily="34" charset="0"/>
              <a:ea typeface="MS PGothic"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a:noFill/>
          <a:ln/>
        </p:spPr>
        <p:txBody>
          <a:bodyPr lIns="93159" tIns="46580" rIns="93159" bIns="46580"/>
          <a:lstStyle/>
          <a:p>
            <a:endParaRPr lang="en-US" smtClean="0"/>
          </a:p>
        </p:txBody>
      </p:sp>
      <p:sp>
        <p:nvSpPr>
          <p:cNvPr id="61444"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59" tIns="46580" rIns="93159" bIns="46580" anchor="b"/>
          <a:lstStyle/>
          <a:p>
            <a:pPr algn="r" defTabSz="928688"/>
            <a:fld id="{8CA858D6-110C-4E90-9CD1-4F4E9BA4C29F}" type="slidenum">
              <a:rPr lang="en-US" sz="1200">
                <a:latin typeface="Calibri" pitchFamily="34" charset="0"/>
              </a:rPr>
              <a:pPr algn="r" defTabSz="928688"/>
              <a:t>17</a:t>
            </a:fld>
            <a:endParaRPr lang="en-US" sz="1200">
              <a:latin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xfrm>
            <a:off x="1182688" y="700088"/>
            <a:ext cx="4643437" cy="3482975"/>
          </a:xfrm>
          <a:noFill/>
          <a:ln>
            <a:solidFill>
              <a:srgbClr val="000000"/>
            </a:solidFill>
            <a:miter lim="800000"/>
            <a:headEnd/>
            <a:tailEnd/>
          </a:ln>
        </p:spPr>
      </p:sp>
      <p:sp>
        <p:nvSpPr>
          <p:cNvPr id="62467" name="Notes Placeholder 2"/>
          <p:cNvSpPr>
            <a:spLocks noGrp="1"/>
          </p:cNvSpPr>
          <p:nvPr>
            <p:ph type="body" idx="1"/>
          </p:nvPr>
        </p:nvSpPr>
        <p:spPr>
          <a:xfrm>
            <a:off x="936625" y="4416425"/>
            <a:ext cx="5137150" cy="4179888"/>
          </a:xfrm>
          <a:noFill/>
          <a:ln/>
        </p:spPr>
        <p:txBody>
          <a:bodyPr lIns="89199" tIns="44598" rIns="89199" bIns="44598"/>
          <a:lstStyle/>
          <a:p>
            <a:endParaRPr lang="en-US" smtClean="0">
              <a:latin typeface="Arial" pitchFamily="34" charset="0"/>
            </a:endParaRPr>
          </a:p>
        </p:txBody>
      </p:sp>
      <p:sp>
        <p:nvSpPr>
          <p:cNvPr id="62468" name="Slide Number Placeholder 3"/>
          <p:cNvSpPr txBox="1">
            <a:spLocks noGrp="1"/>
          </p:cNvSpPr>
          <p:nvPr/>
        </p:nvSpPr>
        <p:spPr bwMode="auto">
          <a:xfrm>
            <a:off x="3970338" y="8832850"/>
            <a:ext cx="3040062" cy="463550"/>
          </a:xfrm>
          <a:prstGeom prst="rect">
            <a:avLst/>
          </a:prstGeom>
          <a:noFill/>
          <a:ln w="9525">
            <a:noFill/>
            <a:miter lim="800000"/>
            <a:headEnd/>
            <a:tailEnd/>
          </a:ln>
        </p:spPr>
        <p:txBody>
          <a:bodyPr lIns="89199" tIns="44598" rIns="89199" bIns="44598" anchor="b"/>
          <a:lstStyle/>
          <a:p>
            <a:pPr algn="r" defTabSz="889000" eaLnBrk="0" hangingPunct="0"/>
            <a:fld id="{9CE9901F-CB5C-433E-A0AB-F8C138253397}" type="slidenum">
              <a:rPr lang="en-US" sz="1100">
                <a:ea typeface="MS PGothic" pitchFamily="34" charset="-128"/>
              </a:rPr>
              <a:pPr algn="r" defTabSz="889000" eaLnBrk="0" hangingPunct="0"/>
              <a:t>18</a:t>
            </a:fld>
            <a:endParaRPr lang="en-US" sz="1100">
              <a:ea typeface="MS PGothic"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pPr defTabSz="928688"/>
            <a:fld id="{2E19F71E-75D6-432A-900A-9574A5DC8543}" type="slidenum">
              <a:rPr lang="en-US" smtClean="0"/>
              <a:pPr defTabSz="928688"/>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bwMode="auto">
          <a:xfrm>
            <a:off x="1182688" y="700088"/>
            <a:ext cx="4643437" cy="3482975"/>
          </a:xfrm>
          <a:noFill/>
          <a:ln>
            <a:solidFill>
              <a:srgbClr val="000000"/>
            </a:solidFill>
            <a:miter lim="800000"/>
            <a:headEnd/>
            <a:tailEnd/>
          </a:ln>
        </p:spPr>
      </p:sp>
      <p:sp>
        <p:nvSpPr>
          <p:cNvPr id="46083" name="Rectangle 3"/>
          <p:cNvSpPr>
            <a:spLocks noGrp="1" noChangeArrowheads="1"/>
          </p:cNvSpPr>
          <p:nvPr>
            <p:ph type="body" idx="1"/>
          </p:nvPr>
        </p:nvSpPr>
        <p:spPr>
          <a:xfrm>
            <a:off x="936625" y="4416425"/>
            <a:ext cx="5137150" cy="4179888"/>
          </a:xfrm>
          <a:noFill/>
          <a:ln/>
        </p:spPr>
        <p:txBody>
          <a:bodyPr lIns="89199" tIns="44598" rIns="89199" bIns="44598"/>
          <a:lstStyle/>
          <a:p>
            <a:pPr eaLnBrk="1" hangingPunct="1"/>
            <a:endParaRPr lang="en-US"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xfrm>
            <a:off x="1182688" y="700088"/>
            <a:ext cx="4643437" cy="3482975"/>
          </a:xfrm>
          <a:noFill/>
          <a:ln>
            <a:solidFill>
              <a:srgbClr val="000000"/>
            </a:solidFill>
            <a:miter lim="800000"/>
            <a:headEnd/>
            <a:tailEnd/>
          </a:ln>
        </p:spPr>
      </p:sp>
      <p:sp>
        <p:nvSpPr>
          <p:cNvPr id="64515" name="Notes Placeholder 2"/>
          <p:cNvSpPr>
            <a:spLocks noGrp="1"/>
          </p:cNvSpPr>
          <p:nvPr>
            <p:ph type="body" idx="1"/>
          </p:nvPr>
        </p:nvSpPr>
        <p:spPr>
          <a:xfrm>
            <a:off x="936625" y="4416425"/>
            <a:ext cx="5137150" cy="4179888"/>
          </a:xfrm>
          <a:noFill/>
          <a:ln/>
        </p:spPr>
        <p:txBody>
          <a:bodyPr lIns="89199" tIns="44598" rIns="89199" bIns="44598"/>
          <a:lstStyle/>
          <a:p>
            <a:pPr eaLnBrk="1" hangingPunct="1">
              <a:spcBef>
                <a:spcPct val="0"/>
              </a:spcBef>
            </a:pPr>
            <a:endParaRPr lang="en-US" smtClean="0">
              <a:latin typeface="Arial" pitchFamily="34" charset="0"/>
            </a:endParaRPr>
          </a:p>
        </p:txBody>
      </p:sp>
      <p:sp>
        <p:nvSpPr>
          <p:cNvPr id="64516" name="Slide Number Placeholder 3"/>
          <p:cNvSpPr txBox="1">
            <a:spLocks noGrp="1"/>
          </p:cNvSpPr>
          <p:nvPr/>
        </p:nvSpPr>
        <p:spPr bwMode="auto">
          <a:xfrm>
            <a:off x="3970338" y="8832850"/>
            <a:ext cx="3040062" cy="463550"/>
          </a:xfrm>
          <a:prstGeom prst="rect">
            <a:avLst/>
          </a:prstGeom>
          <a:noFill/>
          <a:ln w="9525">
            <a:noFill/>
            <a:miter lim="800000"/>
            <a:headEnd/>
            <a:tailEnd/>
          </a:ln>
        </p:spPr>
        <p:txBody>
          <a:bodyPr lIns="89199" tIns="44598" rIns="89199" bIns="44598" anchor="b"/>
          <a:lstStyle/>
          <a:p>
            <a:pPr algn="r" defTabSz="889000" eaLnBrk="0" hangingPunct="0"/>
            <a:fld id="{E3D5F339-D0F2-4947-AD06-2B9EE44BBAF1}" type="slidenum">
              <a:rPr lang="en-US" sz="1100">
                <a:latin typeface="Calibri" pitchFamily="34" charset="0"/>
                <a:ea typeface="MS PGothic" pitchFamily="34" charset="-128"/>
              </a:rPr>
              <a:pPr algn="r" defTabSz="889000" eaLnBrk="0" hangingPunct="0"/>
              <a:t>20</a:t>
            </a:fld>
            <a:endParaRPr lang="en-US" sz="1100">
              <a:latin typeface="Calibri" pitchFamily="34" charset="0"/>
              <a:ea typeface="MS PGothic"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a:noFill/>
          <a:ln/>
        </p:spPr>
        <p:txBody>
          <a:bodyPr lIns="93159" tIns="46580" rIns="93159" bIns="46580"/>
          <a:lstStyle/>
          <a:p>
            <a:endParaRPr lang="en-US" smtClean="0"/>
          </a:p>
        </p:txBody>
      </p:sp>
      <p:sp>
        <p:nvSpPr>
          <p:cNvPr id="65540"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59" tIns="46580" rIns="93159" bIns="46580" anchor="b"/>
          <a:lstStyle/>
          <a:p>
            <a:pPr algn="r" defTabSz="928688"/>
            <a:fld id="{4FE0D746-0389-4B52-8545-BFFAB32005FD}" type="slidenum">
              <a:rPr lang="en-US" sz="1200">
                <a:latin typeface="Calibri" pitchFamily="34" charset="0"/>
              </a:rPr>
              <a:pPr algn="r" defTabSz="928688"/>
              <a:t>21</a:t>
            </a:fld>
            <a:endParaRPr lang="en-US" sz="1200">
              <a:latin typeface="Calibri"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xfrm>
            <a:off x="1182688" y="700088"/>
            <a:ext cx="4643437" cy="3482975"/>
          </a:xfrm>
          <a:noFill/>
          <a:ln>
            <a:solidFill>
              <a:srgbClr val="000000"/>
            </a:solidFill>
            <a:miter lim="800000"/>
            <a:headEnd/>
            <a:tailEnd/>
          </a:ln>
        </p:spPr>
      </p:sp>
      <p:sp>
        <p:nvSpPr>
          <p:cNvPr id="66563" name="Notes Placeholder 2"/>
          <p:cNvSpPr>
            <a:spLocks noGrp="1"/>
          </p:cNvSpPr>
          <p:nvPr>
            <p:ph type="body" idx="1"/>
          </p:nvPr>
        </p:nvSpPr>
        <p:spPr>
          <a:xfrm>
            <a:off x="936625" y="4416425"/>
            <a:ext cx="5137150" cy="4179888"/>
          </a:xfrm>
          <a:noFill/>
          <a:ln/>
        </p:spPr>
        <p:txBody>
          <a:bodyPr lIns="89199" tIns="44598" rIns="89199" bIns="44598"/>
          <a:lstStyle/>
          <a:p>
            <a:endParaRPr lang="en-US" smtClean="0">
              <a:latin typeface="Arial" pitchFamily="34" charset="0"/>
            </a:endParaRPr>
          </a:p>
        </p:txBody>
      </p:sp>
      <p:sp>
        <p:nvSpPr>
          <p:cNvPr id="66564" name="Slide Number Placeholder 3"/>
          <p:cNvSpPr txBox="1">
            <a:spLocks noGrp="1"/>
          </p:cNvSpPr>
          <p:nvPr/>
        </p:nvSpPr>
        <p:spPr bwMode="auto">
          <a:xfrm>
            <a:off x="3970338" y="8832850"/>
            <a:ext cx="3040062" cy="463550"/>
          </a:xfrm>
          <a:prstGeom prst="rect">
            <a:avLst/>
          </a:prstGeom>
          <a:noFill/>
          <a:ln w="9525">
            <a:noFill/>
            <a:miter lim="800000"/>
            <a:headEnd/>
            <a:tailEnd/>
          </a:ln>
        </p:spPr>
        <p:txBody>
          <a:bodyPr lIns="89199" tIns="44598" rIns="89199" bIns="44598" anchor="b"/>
          <a:lstStyle/>
          <a:p>
            <a:pPr algn="r" defTabSz="889000" eaLnBrk="0" hangingPunct="0"/>
            <a:fld id="{75F889A4-A56F-46E5-A3C9-CFB05FF13383}" type="slidenum">
              <a:rPr lang="en-US" sz="1100">
                <a:ea typeface="MS PGothic" pitchFamily="34" charset="-128"/>
              </a:rPr>
              <a:pPr algn="r" defTabSz="889000" eaLnBrk="0" hangingPunct="0"/>
              <a:t>22</a:t>
            </a:fld>
            <a:endParaRPr lang="en-US" sz="1100">
              <a:ea typeface="MS PGothic"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pPr defTabSz="928688"/>
            <a:fld id="{31A666BA-9A27-4648-9945-0D8B9B45831B}" type="slidenum">
              <a:rPr lang="en-US" smtClean="0"/>
              <a:pPr defTabSz="928688"/>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xfrm>
            <a:off x="1182688" y="700088"/>
            <a:ext cx="4643437" cy="3482975"/>
          </a:xfrm>
          <a:noFill/>
          <a:ln>
            <a:solidFill>
              <a:srgbClr val="000000"/>
            </a:solidFill>
            <a:miter lim="800000"/>
            <a:headEnd/>
            <a:tailEnd/>
          </a:ln>
        </p:spPr>
      </p:sp>
      <p:sp>
        <p:nvSpPr>
          <p:cNvPr id="68611" name="Notes Placeholder 2"/>
          <p:cNvSpPr>
            <a:spLocks noGrp="1"/>
          </p:cNvSpPr>
          <p:nvPr>
            <p:ph type="body" idx="1"/>
          </p:nvPr>
        </p:nvSpPr>
        <p:spPr>
          <a:xfrm>
            <a:off x="936625" y="4416425"/>
            <a:ext cx="5137150" cy="4179888"/>
          </a:xfrm>
          <a:noFill/>
          <a:ln/>
        </p:spPr>
        <p:txBody>
          <a:bodyPr lIns="89199" tIns="44598" rIns="89199" bIns="44598"/>
          <a:lstStyle/>
          <a:p>
            <a:pPr eaLnBrk="1" hangingPunct="1">
              <a:spcBef>
                <a:spcPct val="0"/>
              </a:spcBef>
            </a:pPr>
            <a:endParaRPr lang="en-US" smtClean="0">
              <a:latin typeface="Arial" pitchFamily="34" charset="0"/>
            </a:endParaRPr>
          </a:p>
        </p:txBody>
      </p:sp>
      <p:sp>
        <p:nvSpPr>
          <p:cNvPr id="68612" name="Slide Number Placeholder 3"/>
          <p:cNvSpPr txBox="1">
            <a:spLocks noGrp="1"/>
          </p:cNvSpPr>
          <p:nvPr/>
        </p:nvSpPr>
        <p:spPr bwMode="auto">
          <a:xfrm>
            <a:off x="3970338" y="8832850"/>
            <a:ext cx="3040062" cy="463550"/>
          </a:xfrm>
          <a:prstGeom prst="rect">
            <a:avLst/>
          </a:prstGeom>
          <a:noFill/>
          <a:ln w="9525">
            <a:noFill/>
            <a:miter lim="800000"/>
            <a:headEnd/>
            <a:tailEnd/>
          </a:ln>
        </p:spPr>
        <p:txBody>
          <a:bodyPr lIns="89199" tIns="44598" rIns="89199" bIns="44598" anchor="b"/>
          <a:lstStyle/>
          <a:p>
            <a:pPr algn="r" defTabSz="889000" eaLnBrk="0" hangingPunct="0"/>
            <a:fld id="{4FEAE441-A68D-4449-83AF-52C2377860C3}" type="slidenum">
              <a:rPr lang="en-US" sz="1100">
                <a:latin typeface="Calibri" pitchFamily="34" charset="0"/>
                <a:ea typeface="MS PGothic" pitchFamily="34" charset="-128"/>
              </a:rPr>
              <a:pPr algn="r" defTabSz="889000" eaLnBrk="0" hangingPunct="0"/>
              <a:t>24</a:t>
            </a:fld>
            <a:endParaRPr lang="en-US" sz="1100">
              <a:latin typeface="Calibri" pitchFamily="34" charset="0"/>
              <a:ea typeface="MS PGothic" pitchFamily="3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a:noFill/>
          <a:ln/>
        </p:spPr>
        <p:txBody>
          <a:bodyPr lIns="93159" tIns="46580" rIns="93159" bIns="46580"/>
          <a:lstStyle/>
          <a:p>
            <a:endParaRPr lang="en-US" smtClean="0"/>
          </a:p>
        </p:txBody>
      </p:sp>
      <p:sp>
        <p:nvSpPr>
          <p:cNvPr id="69636"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59" tIns="46580" rIns="93159" bIns="46580" anchor="b"/>
          <a:lstStyle/>
          <a:p>
            <a:pPr algn="r" defTabSz="928688"/>
            <a:fld id="{DC7C56B8-6622-4B4B-8E5C-394C05CD24DD}" type="slidenum">
              <a:rPr lang="en-US" sz="1200">
                <a:latin typeface="Calibri" pitchFamily="34" charset="0"/>
              </a:rPr>
              <a:pPr algn="r" defTabSz="928688"/>
              <a:t>25</a:t>
            </a:fld>
            <a:endParaRPr lang="en-US" sz="1200">
              <a:latin typeface="Calibri"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xfrm>
            <a:off x="1182688" y="700088"/>
            <a:ext cx="4643437" cy="3482975"/>
          </a:xfrm>
          <a:noFill/>
          <a:ln>
            <a:solidFill>
              <a:srgbClr val="000000"/>
            </a:solidFill>
            <a:miter lim="800000"/>
            <a:headEnd/>
            <a:tailEnd/>
          </a:ln>
        </p:spPr>
      </p:sp>
      <p:sp>
        <p:nvSpPr>
          <p:cNvPr id="70659" name="Notes Placeholder 2"/>
          <p:cNvSpPr>
            <a:spLocks noGrp="1"/>
          </p:cNvSpPr>
          <p:nvPr>
            <p:ph type="body" idx="1"/>
          </p:nvPr>
        </p:nvSpPr>
        <p:spPr>
          <a:xfrm>
            <a:off x="936625" y="4416425"/>
            <a:ext cx="5137150" cy="4179888"/>
          </a:xfrm>
          <a:noFill/>
          <a:ln/>
        </p:spPr>
        <p:txBody>
          <a:bodyPr lIns="89199" tIns="44598" rIns="89199" bIns="44598"/>
          <a:lstStyle/>
          <a:p>
            <a:endParaRPr lang="en-US" smtClean="0">
              <a:latin typeface="Arial" pitchFamily="34" charset="0"/>
            </a:endParaRPr>
          </a:p>
        </p:txBody>
      </p:sp>
      <p:sp>
        <p:nvSpPr>
          <p:cNvPr id="70660" name="Slide Number Placeholder 3"/>
          <p:cNvSpPr txBox="1">
            <a:spLocks noGrp="1"/>
          </p:cNvSpPr>
          <p:nvPr/>
        </p:nvSpPr>
        <p:spPr bwMode="auto">
          <a:xfrm>
            <a:off x="3970338" y="8832850"/>
            <a:ext cx="3040062" cy="463550"/>
          </a:xfrm>
          <a:prstGeom prst="rect">
            <a:avLst/>
          </a:prstGeom>
          <a:noFill/>
          <a:ln w="9525">
            <a:noFill/>
            <a:miter lim="800000"/>
            <a:headEnd/>
            <a:tailEnd/>
          </a:ln>
        </p:spPr>
        <p:txBody>
          <a:bodyPr lIns="89199" tIns="44598" rIns="89199" bIns="44598" anchor="b"/>
          <a:lstStyle/>
          <a:p>
            <a:pPr algn="r" defTabSz="889000" eaLnBrk="0" hangingPunct="0"/>
            <a:fld id="{D501AB81-BC66-49D3-9579-87AB1EFF5302}" type="slidenum">
              <a:rPr lang="en-US" sz="1100">
                <a:ea typeface="MS PGothic" pitchFamily="34" charset="-128"/>
              </a:rPr>
              <a:pPr algn="r" defTabSz="889000" eaLnBrk="0" hangingPunct="0"/>
              <a:t>26</a:t>
            </a:fld>
            <a:endParaRPr lang="en-US" sz="1100">
              <a:ea typeface="MS PGothic"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pPr defTabSz="928688"/>
            <a:fld id="{CF22C3A5-B9F9-40A1-B3BE-939F92E136F3}" type="slidenum">
              <a:rPr lang="en-US" smtClean="0"/>
              <a:pPr defTabSz="928688"/>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xfrm>
            <a:off x="1182688" y="700088"/>
            <a:ext cx="4643437" cy="3482975"/>
          </a:xfrm>
          <a:noFill/>
          <a:ln>
            <a:solidFill>
              <a:srgbClr val="000000"/>
            </a:solidFill>
            <a:miter lim="800000"/>
            <a:headEnd/>
            <a:tailEnd/>
          </a:ln>
        </p:spPr>
      </p:sp>
      <p:sp>
        <p:nvSpPr>
          <p:cNvPr id="72707" name="Notes Placeholder 2"/>
          <p:cNvSpPr>
            <a:spLocks noGrp="1"/>
          </p:cNvSpPr>
          <p:nvPr>
            <p:ph type="body" idx="1"/>
          </p:nvPr>
        </p:nvSpPr>
        <p:spPr>
          <a:xfrm>
            <a:off x="936625" y="4416425"/>
            <a:ext cx="5137150" cy="4179888"/>
          </a:xfrm>
          <a:noFill/>
          <a:ln/>
        </p:spPr>
        <p:txBody>
          <a:bodyPr lIns="89199" tIns="44598" rIns="89199" bIns="44598"/>
          <a:lstStyle/>
          <a:p>
            <a:pPr eaLnBrk="1" hangingPunct="1">
              <a:spcBef>
                <a:spcPct val="0"/>
              </a:spcBef>
            </a:pPr>
            <a:endParaRPr lang="en-US" smtClean="0">
              <a:latin typeface="Arial" pitchFamily="34" charset="0"/>
            </a:endParaRPr>
          </a:p>
        </p:txBody>
      </p:sp>
      <p:sp>
        <p:nvSpPr>
          <p:cNvPr id="72708" name="Slide Number Placeholder 3"/>
          <p:cNvSpPr txBox="1">
            <a:spLocks noGrp="1"/>
          </p:cNvSpPr>
          <p:nvPr/>
        </p:nvSpPr>
        <p:spPr bwMode="auto">
          <a:xfrm>
            <a:off x="3970338" y="8832850"/>
            <a:ext cx="3040062" cy="463550"/>
          </a:xfrm>
          <a:prstGeom prst="rect">
            <a:avLst/>
          </a:prstGeom>
          <a:noFill/>
          <a:ln w="9525">
            <a:noFill/>
            <a:miter lim="800000"/>
            <a:headEnd/>
            <a:tailEnd/>
          </a:ln>
        </p:spPr>
        <p:txBody>
          <a:bodyPr lIns="89199" tIns="44598" rIns="89199" bIns="44598" anchor="b"/>
          <a:lstStyle/>
          <a:p>
            <a:pPr algn="r" defTabSz="889000" eaLnBrk="0" hangingPunct="0"/>
            <a:fld id="{196EDAC7-56B9-426E-948C-967A1516162F}" type="slidenum">
              <a:rPr lang="en-US" sz="1100">
                <a:latin typeface="Calibri" pitchFamily="34" charset="0"/>
                <a:ea typeface="MS PGothic" pitchFamily="34" charset="-128"/>
              </a:rPr>
              <a:pPr algn="r" defTabSz="889000" eaLnBrk="0" hangingPunct="0"/>
              <a:t>28</a:t>
            </a:fld>
            <a:endParaRPr lang="en-US" sz="1100">
              <a:latin typeface="Calibri" pitchFamily="34" charset="0"/>
              <a:ea typeface="MS PGothic" pitchFamily="34"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a:noFill/>
          <a:ln/>
        </p:spPr>
        <p:txBody>
          <a:bodyPr lIns="93159" tIns="46580" rIns="93159" bIns="46580"/>
          <a:lstStyle/>
          <a:p>
            <a:endParaRPr lang="en-US" smtClean="0"/>
          </a:p>
        </p:txBody>
      </p:sp>
      <p:sp>
        <p:nvSpPr>
          <p:cNvPr id="73732"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59" tIns="46580" rIns="93159" bIns="46580" anchor="b"/>
          <a:lstStyle/>
          <a:p>
            <a:pPr algn="r" defTabSz="928688"/>
            <a:fld id="{5F310E07-C87B-49C5-94A6-5846D5527192}" type="slidenum">
              <a:rPr lang="en-US" sz="1200">
                <a:latin typeface="Calibri" pitchFamily="34" charset="0"/>
              </a:rPr>
              <a:pPr algn="r" defTabSz="928688"/>
              <a:t>29</a:t>
            </a:fld>
            <a:endParaRPr lang="en-US" sz="120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xfrm>
            <a:off x="1182688" y="700088"/>
            <a:ext cx="4643437" cy="3482975"/>
          </a:xfrm>
          <a:noFill/>
          <a:ln>
            <a:solidFill>
              <a:srgbClr val="000000"/>
            </a:solidFill>
            <a:miter lim="800000"/>
            <a:headEnd/>
            <a:tailEnd/>
          </a:ln>
        </p:spPr>
      </p:sp>
      <p:sp>
        <p:nvSpPr>
          <p:cNvPr id="47107" name="Notes Placeholder 2"/>
          <p:cNvSpPr>
            <a:spLocks noGrp="1"/>
          </p:cNvSpPr>
          <p:nvPr>
            <p:ph type="body" idx="1"/>
          </p:nvPr>
        </p:nvSpPr>
        <p:spPr>
          <a:xfrm>
            <a:off x="936625" y="4416425"/>
            <a:ext cx="5137150" cy="4179888"/>
          </a:xfrm>
          <a:noFill/>
          <a:ln/>
        </p:spPr>
        <p:txBody>
          <a:bodyPr lIns="89199" tIns="44598" rIns="89199" bIns="44598"/>
          <a:lstStyle/>
          <a:p>
            <a:pPr eaLnBrk="1" hangingPunct="1"/>
            <a:endParaRPr lang="en-US" smtClean="0">
              <a:latin typeface="Arial" pitchFamily="34" charset="0"/>
            </a:endParaRPr>
          </a:p>
        </p:txBody>
      </p:sp>
      <p:sp>
        <p:nvSpPr>
          <p:cNvPr id="47108" name="Slide Number Placeholder 3"/>
          <p:cNvSpPr txBox="1">
            <a:spLocks noGrp="1"/>
          </p:cNvSpPr>
          <p:nvPr/>
        </p:nvSpPr>
        <p:spPr bwMode="auto">
          <a:xfrm>
            <a:off x="3970338" y="8832850"/>
            <a:ext cx="3040062" cy="463550"/>
          </a:xfrm>
          <a:prstGeom prst="rect">
            <a:avLst/>
          </a:prstGeom>
          <a:noFill/>
          <a:ln w="9525">
            <a:noFill/>
            <a:miter lim="800000"/>
            <a:headEnd/>
            <a:tailEnd/>
          </a:ln>
        </p:spPr>
        <p:txBody>
          <a:bodyPr lIns="89199" tIns="44598" rIns="89199" bIns="44598" anchor="b"/>
          <a:lstStyle/>
          <a:p>
            <a:pPr algn="r" defTabSz="889000" eaLnBrk="0" hangingPunct="0"/>
            <a:fld id="{88FF2300-FF79-443F-902C-7D219F4FA6FB}" type="slidenum">
              <a:rPr lang="en-US" sz="1100">
                <a:ea typeface="MS PGothic" pitchFamily="34" charset="-128"/>
              </a:rPr>
              <a:pPr algn="r" defTabSz="889000" eaLnBrk="0" hangingPunct="0"/>
              <a:t>3</a:t>
            </a:fld>
            <a:endParaRPr lang="en-US" sz="1100">
              <a:ea typeface="MS PGothic" pitchFamily="34"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xfrm>
            <a:off x="1182688" y="700088"/>
            <a:ext cx="4643437" cy="3482975"/>
          </a:xfrm>
          <a:noFill/>
          <a:ln>
            <a:solidFill>
              <a:srgbClr val="000000"/>
            </a:solidFill>
            <a:miter lim="800000"/>
            <a:headEnd/>
            <a:tailEnd/>
          </a:ln>
        </p:spPr>
      </p:sp>
      <p:sp>
        <p:nvSpPr>
          <p:cNvPr id="74755" name="Notes Placeholder 2"/>
          <p:cNvSpPr>
            <a:spLocks noGrp="1"/>
          </p:cNvSpPr>
          <p:nvPr>
            <p:ph type="body" idx="1"/>
          </p:nvPr>
        </p:nvSpPr>
        <p:spPr>
          <a:xfrm>
            <a:off x="936625" y="4416425"/>
            <a:ext cx="5137150" cy="4179888"/>
          </a:xfrm>
          <a:noFill/>
          <a:ln/>
        </p:spPr>
        <p:txBody>
          <a:bodyPr lIns="89199" tIns="44598" rIns="89199" bIns="44598"/>
          <a:lstStyle/>
          <a:p>
            <a:endParaRPr lang="en-US" smtClean="0">
              <a:latin typeface="Arial" pitchFamily="34" charset="0"/>
            </a:endParaRPr>
          </a:p>
        </p:txBody>
      </p:sp>
      <p:sp>
        <p:nvSpPr>
          <p:cNvPr id="74756" name="Slide Number Placeholder 3"/>
          <p:cNvSpPr txBox="1">
            <a:spLocks noGrp="1"/>
          </p:cNvSpPr>
          <p:nvPr/>
        </p:nvSpPr>
        <p:spPr bwMode="auto">
          <a:xfrm>
            <a:off x="3970338" y="8832850"/>
            <a:ext cx="3040062" cy="463550"/>
          </a:xfrm>
          <a:prstGeom prst="rect">
            <a:avLst/>
          </a:prstGeom>
          <a:noFill/>
          <a:ln w="9525">
            <a:noFill/>
            <a:miter lim="800000"/>
            <a:headEnd/>
            <a:tailEnd/>
          </a:ln>
        </p:spPr>
        <p:txBody>
          <a:bodyPr lIns="89199" tIns="44598" rIns="89199" bIns="44598" anchor="b"/>
          <a:lstStyle/>
          <a:p>
            <a:pPr algn="r" defTabSz="889000" eaLnBrk="0" hangingPunct="0"/>
            <a:fld id="{B6AB55FD-CA3E-42F3-997F-A3A6691CFDBA}" type="slidenum">
              <a:rPr lang="en-US" sz="1100">
                <a:ea typeface="MS PGothic" pitchFamily="34" charset="-128"/>
              </a:rPr>
              <a:pPr algn="r" defTabSz="889000" eaLnBrk="0" hangingPunct="0"/>
              <a:t>30</a:t>
            </a:fld>
            <a:endParaRPr lang="en-US" sz="1100">
              <a:ea typeface="MS PGothic" pitchFamily="34"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a:noFill/>
          <a:ln/>
        </p:spPr>
        <p:txBody>
          <a:bodyPr/>
          <a:lstStyle/>
          <a:p>
            <a:endParaRPr lang="en-US" smtClean="0"/>
          </a:p>
        </p:txBody>
      </p:sp>
      <p:sp>
        <p:nvSpPr>
          <p:cNvPr id="75780" name="Slide Number Placeholder 3"/>
          <p:cNvSpPr>
            <a:spLocks noGrp="1"/>
          </p:cNvSpPr>
          <p:nvPr>
            <p:ph type="sldNum" sz="quarter" idx="5"/>
          </p:nvPr>
        </p:nvSpPr>
        <p:spPr>
          <a:noFill/>
        </p:spPr>
        <p:txBody>
          <a:bodyPr/>
          <a:lstStyle/>
          <a:p>
            <a:pPr defTabSz="928688"/>
            <a:fld id="{B60CC094-3F2C-45A3-89A9-B0B30D3223CD}" type="slidenum">
              <a:rPr lang="en-US" smtClean="0"/>
              <a:pPr defTabSz="928688"/>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xfrm>
            <a:off x="1182688" y="700088"/>
            <a:ext cx="4643437" cy="3482975"/>
          </a:xfrm>
          <a:noFill/>
          <a:ln>
            <a:solidFill>
              <a:srgbClr val="000000"/>
            </a:solidFill>
            <a:miter lim="800000"/>
            <a:headEnd/>
            <a:tailEnd/>
          </a:ln>
        </p:spPr>
      </p:sp>
      <p:sp>
        <p:nvSpPr>
          <p:cNvPr id="76803" name="Notes Placeholder 2"/>
          <p:cNvSpPr>
            <a:spLocks noGrp="1"/>
          </p:cNvSpPr>
          <p:nvPr>
            <p:ph type="body" idx="1"/>
          </p:nvPr>
        </p:nvSpPr>
        <p:spPr>
          <a:xfrm>
            <a:off x="936625" y="4416425"/>
            <a:ext cx="5137150" cy="4179888"/>
          </a:xfrm>
          <a:noFill/>
          <a:ln/>
        </p:spPr>
        <p:txBody>
          <a:bodyPr lIns="89199" tIns="44598" rIns="89199" bIns="44598"/>
          <a:lstStyle/>
          <a:p>
            <a:pPr eaLnBrk="1" hangingPunct="1">
              <a:spcBef>
                <a:spcPct val="0"/>
              </a:spcBef>
            </a:pPr>
            <a:endParaRPr lang="en-US" smtClean="0">
              <a:latin typeface="Arial" pitchFamily="34" charset="0"/>
            </a:endParaRPr>
          </a:p>
        </p:txBody>
      </p:sp>
      <p:sp>
        <p:nvSpPr>
          <p:cNvPr id="76804" name="Slide Number Placeholder 3"/>
          <p:cNvSpPr txBox="1">
            <a:spLocks noGrp="1"/>
          </p:cNvSpPr>
          <p:nvPr/>
        </p:nvSpPr>
        <p:spPr bwMode="auto">
          <a:xfrm>
            <a:off x="3970338" y="8832850"/>
            <a:ext cx="3040062" cy="463550"/>
          </a:xfrm>
          <a:prstGeom prst="rect">
            <a:avLst/>
          </a:prstGeom>
          <a:noFill/>
          <a:ln w="9525">
            <a:noFill/>
            <a:miter lim="800000"/>
            <a:headEnd/>
            <a:tailEnd/>
          </a:ln>
        </p:spPr>
        <p:txBody>
          <a:bodyPr lIns="89199" tIns="44598" rIns="89199" bIns="44598" anchor="b"/>
          <a:lstStyle/>
          <a:p>
            <a:pPr algn="r" defTabSz="889000" eaLnBrk="0" hangingPunct="0"/>
            <a:fld id="{CBC4289A-B5D8-49CB-BC50-D842CF087A64}" type="slidenum">
              <a:rPr lang="en-US" sz="1100">
                <a:latin typeface="Calibri" pitchFamily="34" charset="0"/>
                <a:ea typeface="MS PGothic" pitchFamily="34" charset="-128"/>
              </a:rPr>
              <a:pPr algn="r" defTabSz="889000" eaLnBrk="0" hangingPunct="0"/>
              <a:t>32</a:t>
            </a:fld>
            <a:endParaRPr lang="en-US" sz="1100">
              <a:latin typeface="Calibri" pitchFamily="34" charset="0"/>
              <a:ea typeface="MS PGothic" pitchFamily="34"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a:noFill/>
          <a:ln/>
        </p:spPr>
        <p:txBody>
          <a:bodyPr lIns="93159" tIns="46580" rIns="93159" bIns="46580"/>
          <a:lstStyle/>
          <a:p>
            <a:endParaRPr lang="en-US" smtClean="0"/>
          </a:p>
        </p:txBody>
      </p:sp>
      <p:sp>
        <p:nvSpPr>
          <p:cNvPr id="77828"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59" tIns="46580" rIns="93159" bIns="46580" anchor="b"/>
          <a:lstStyle/>
          <a:p>
            <a:pPr algn="r" defTabSz="928688"/>
            <a:fld id="{F297D7E5-23E9-4D6F-948E-001DD69320C0}" type="slidenum">
              <a:rPr lang="en-US" sz="1200">
                <a:latin typeface="Calibri" pitchFamily="34" charset="0"/>
              </a:rPr>
              <a:pPr algn="r" defTabSz="928688"/>
              <a:t>33</a:t>
            </a:fld>
            <a:endParaRPr lang="en-US" sz="1200">
              <a:latin typeface="Calibri"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1182688" y="700088"/>
            <a:ext cx="4643437" cy="3482975"/>
          </a:xfrm>
          <a:noFill/>
          <a:ln>
            <a:solidFill>
              <a:srgbClr val="000000"/>
            </a:solidFill>
            <a:miter lim="800000"/>
            <a:headEnd/>
            <a:tailEnd/>
          </a:ln>
        </p:spPr>
      </p:sp>
      <p:sp>
        <p:nvSpPr>
          <p:cNvPr id="78851" name="Notes Placeholder 2"/>
          <p:cNvSpPr>
            <a:spLocks noGrp="1"/>
          </p:cNvSpPr>
          <p:nvPr>
            <p:ph type="body" idx="1"/>
          </p:nvPr>
        </p:nvSpPr>
        <p:spPr>
          <a:xfrm>
            <a:off x="936625" y="4416425"/>
            <a:ext cx="5137150" cy="4179888"/>
          </a:xfrm>
          <a:noFill/>
          <a:ln/>
        </p:spPr>
        <p:txBody>
          <a:bodyPr lIns="89199" tIns="44598" rIns="89199" bIns="44598"/>
          <a:lstStyle/>
          <a:p>
            <a:endParaRPr lang="en-US" smtClean="0">
              <a:latin typeface="Arial" pitchFamily="34" charset="0"/>
            </a:endParaRPr>
          </a:p>
        </p:txBody>
      </p:sp>
      <p:sp>
        <p:nvSpPr>
          <p:cNvPr id="78852" name="Slide Number Placeholder 3"/>
          <p:cNvSpPr txBox="1">
            <a:spLocks noGrp="1"/>
          </p:cNvSpPr>
          <p:nvPr/>
        </p:nvSpPr>
        <p:spPr bwMode="auto">
          <a:xfrm>
            <a:off x="3970338" y="8832850"/>
            <a:ext cx="3040062" cy="463550"/>
          </a:xfrm>
          <a:prstGeom prst="rect">
            <a:avLst/>
          </a:prstGeom>
          <a:noFill/>
          <a:ln w="9525">
            <a:noFill/>
            <a:miter lim="800000"/>
            <a:headEnd/>
            <a:tailEnd/>
          </a:ln>
        </p:spPr>
        <p:txBody>
          <a:bodyPr lIns="89199" tIns="44598" rIns="89199" bIns="44598" anchor="b"/>
          <a:lstStyle/>
          <a:p>
            <a:pPr algn="r" defTabSz="889000" eaLnBrk="0" hangingPunct="0"/>
            <a:fld id="{E8F812DE-859F-418C-9DFC-7634965E95A1}" type="slidenum">
              <a:rPr lang="en-US" sz="1100">
                <a:ea typeface="MS PGothic" pitchFamily="34" charset="-128"/>
              </a:rPr>
              <a:pPr algn="r" defTabSz="889000" eaLnBrk="0" hangingPunct="0"/>
              <a:t>34</a:t>
            </a:fld>
            <a:endParaRPr lang="en-US" sz="1100">
              <a:ea typeface="MS PGothic" pitchFamily="34"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pPr defTabSz="928688"/>
            <a:fld id="{8025B0FD-0233-4C68-8B76-645E1FEAEF2D}" type="slidenum">
              <a:rPr lang="en-US" smtClean="0"/>
              <a:pPr defTabSz="928688"/>
              <a:t>35</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xfrm>
            <a:off x="1182688" y="700088"/>
            <a:ext cx="4643437" cy="3482975"/>
          </a:xfrm>
          <a:noFill/>
          <a:ln>
            <a:solidFill>
              <a:srgbClr val="000000"/>
            </a:solidFill>
            <a:miter lim="800000"/>
            <a:headEnd/>
            <a:tailEnd/>
          </a:ln>
        </p:spPr>
      </p:sp>
      <p:sp>
        <p:nvSpPr>
          <p:cNvPr id="80899" name="Notes Placeholder 2"/>
          <p:cNvSpPr>
            <a:spLocks noGrp="1"/>
          </p:cNvSpPr>
          <p:nvPr>
            <p:ph type="body" idx="1"/>
          </p:nvPr>
        </p:nvSpPr>
        <p:spPr>
          <a:xfrm>
            <a:off x="936625" y="4416425"/>
            <a:ext cx="5137150" cy="4179888"/>
          </a:xfrm>
          <a:noFill/>
          <a:ln/>
        </p:spPr>
        <p:txBody>
          <a:bodyPr lIns="89199" tIns="44598" rIns="89199" bIns="44598"/>
          <a:lstStyle/>
          <a:p>
            <a:pPr eaLnBrk="1" hangingPunct="1">
              <a:spcBef>
                <a:spcPct val="0"/>
              </a:spcBef>
            </a:pPr>
            <a:endParaRPr lang="en-US" smtClean="0">
              <a:latin typeface="Arial" pitchFamily="34" charset="0"/>
            </a:endParaRPr>
          </a:p>
        </p:txBody>
      </p:sp>
      <p:sp>
        <p:nvSpPr>
          <p:cNvPr id="80900" name="Slide Number Placeholder 3"/>
          <p:cNvSpPr txBox="1">
            <a:spLocks noGrp="1"/>
          </p:cNvSpPr>
          <p:nvPr/>
        </p:nvSpPr>
        <p:spPr bwMode="auto">
          <a:xfrm>
            <a:off x="3970338" y="8832850"/>
            <a:ext cx="3040062" cy="463550"/>
          </a:xfrm>
          <a:prstGeom prst="rect">
            <a:avLst/>
          </a:prstGeom>
          <a:noFill/>
          <a:ln w="9525">
            <a:noFill/>
            <a:miter lim="800000"/>
            <a:headEnd/>
            <a:tailEnd/>
          </a:ln>
        </p:spPr>
        <p:txBody>
          <a:bodyPr lIns="89199" tIns="44598" rIns="89199" bIns="44598" anchor="b"/>
          <a:lstStyle/>
          <a:p>
            <a:pPr algn="r" defTabSz="889000" eaLnBrk="0" hangingPunct="0"/>
            <a:fld id="{1D673C42-FD12-4267-9839-16668928E290}" type="slidenum">
              <a:rPr lang="en-US" sz="1100">
                <a:latin typeface="Calibri" pitchFamily="34" charset="0"/>
                <a:ea typeface="MS PGothic" pitchFamily="34" charset="-128"/>
              </a:rPr>
              <a:pPr algn="r" defTabSz="889000" eaLnBrk="0" hangingPunct="0"/>
              <a:t>36</a:t>
            </a:fld>
            <a:endParaRPr lang="en-US" sz="1100">
              <a:latin typeface="Calibri" pitchFamily="34" charset="0"/>
              <a:ea typeface="MS PGothic" pitchFamily="34" charset="-128"/>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a:noFill/>
          <a:ln/>
        </p:spPr>
        <p:txBody>
          <a:bodyPr lIns="93159" tIns="46580" rIns="93159" bIns="46580"/>
          <a:lstStyle/>
          <a:p>
            <a:endParaRPr lang="en-US" smtClean="0"/>
          </a:p>
        </p:txBody>
      </p:sp>
      <p:sp>
        <p:nvSpPr>
          <p:cNvPr id="81924"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59" tIns="46580" rIns="93159" bIns="46580" anchor="b"/>
          <a:lstStyle/>
          <a:p>
            <a:pPr algn="r" defTabSz="928688"/>
            <a:fld id="{03504250-5732-48E9-A422-0DB3DBA6A866}" type="slidenum">
              <a:rPr lang="en-US" sz="1200">
                <a:latin typeface="Calibri" pitchFamily="34" charset="0"/>
              </a:rPr>
              <a:pPr algn="r" defTabSz="928688"/>
              <a:t>37</a:t>
            </a:fld>
            <a:endParaRPr lang="en-US" sz="1200">
              <a:latin typeface="Calibri"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xfrm>
            <a:off x="1182688" y="700088"/>
            <a:ext cx="4643437" cy="3482975"/>
          </a:xfrm>
          <a:noFill/>
          <a:ln>
            <a:solidFill>
              <a:srgbClr val="000000"/>
            </a:solidFill>
            <a:miter lim="800000"/>
            <a:headEnd/>
            <a:tailEnd/>
          </a:ln>
        </p:spPr>
      </p:sp>
      <p:sp>
        <p:nvSpPr>
          <p:cNvPr id="82947" name="Notes Placeholder 2"/>
          <p:cNvSpPr>
            <a:spLocks noGrp="1"/>
          </p:cNvSpPr>
          <p:nvPr>
            <p:ph type="body" idx="1"/>
          </p:nvPr>
        </p:nvSpPr>
        <p:spPr>
          <a:xfrm>
            <a:off x="936625" y="4416425"/>
            <a:ext cx="5137150" cy="4179888"/>
          </a:xfrm>
          <a:noFill/>
          <a:ln/>
        </p:spPr>
        <p:txBody>
          <a:bodyPr lIns="89199" tIns="44598" rIns="89199" bIns="44598"/>
          <a:lstStyle/>
          <a:p>
            <a:endParaRPr lang="en-US" smtClean="0">
              <a:latin typeface="Arial" pitchFamily="34" charset="0"/>
            </a:endParaRPr>
          </a:p>
        </p:txBody>
      </p:sp>
      <p:sp>
        <p:nvSpPr>
          <p:cNvPr id="82948" name="Slide Number Placeholder 3"/>
          <p:cNvSpPr txBox="1">
            <a:spLocks noGrp="1"/>
          </p:cNvSpPr>
          <p:nvPr/>
        </p:nvSpPr>
        <p:spPr bwMode="auto">
          <a:xfrm>
            <a:off x="3970338" y="8832850"/>
            <a:ext cx="3040062" cy="463550"/>
          </a:xfrm>
          <a:prstGeom prst="rect">
            <a:avLst/>
          </a:prstGeom>
          <a:noFill/>
          <a:ln w="9525">
            <a:noFill/>
            <a:miter lim="800000"/>
            <a:headEnd/>
            <a:tailEnd/>
          </a:ln>
        </p:spPr>
        <p:txBody>
          <a:bodyPr lIns="89199" tIns="44598" rIns="89199" bIns="44598" anchor="b"/>
          <a:lstStyle/>
          <a:p>
            <a:pPr algn="r" defTabSz="889000" eaLnBrk="0" hangingPunct="0"/>
            <a:fld id="{7AAD47A4-7802-4B3C-A8A3-FDD6FD051581}" type="slidenum">
              <a:rPr lang="en-US" sz="1100">
                <a:ea typeface="MS PGothic" pitchFamily="34" charset="-128"/>
              </a:rPr>
              <a:pPr algn="r" defTabSz="889000" eaLnBrk="0" hangingPunct="0"/>
              <a:t>38</a:t>
            </a:fld>
            <a:endParaRPr lang="en-US" sz="1100">
              <a:ea typeface="MS PGothic" pitchFamily="34" charset="-128"/>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xfrm>
            <a:off x="1182688" y="700088"/>
            <a:ext cx="4643437" cy="3482975"/>
          </a:xfrm>
          <a:noFill/>
          <a:ln>
            <a:solidFill>
              <a:srgbClr val="000000"/>
            </a:solidFill>
            <a:miter lim="800000"/>
            <a:headEnd/>
            <a:tailEnd/>
          </a:ln>
        </p:spPr>
      </p:sp>
      <p:sp>
        <p:nvSpPr>
          <p:cNvPr id="83971" name="Notes Placeholder 2"/>
          <p:cNvSpPr>
            <a:spLocks noGrp="1"/>
          </p:cNvSpPr>
          <p:nvPr>
            <p:ph type="body" idx="1"/>
          </p:nvPr>
        </p:nvSpPr>
        <p:spPr>
          <a:xfrm>
            <a:off x="936625" y="4416425"/>
            <a:ext cx="5137150" cy="4179888"/>
          </a:xfrm>
          <a:noFill/>
          <a:ln/>
        </p:spPr>
        <p:txBody>
          <a:bodyPr lIns="89199" tIns="44598" rIns="89199" bIns="44598"/>
          <a:lstStyle/>
          <a:p>
            <a:endParaRPr lang="en-US" smtClean="0">
              <a:latin typeface="Arial" pitchFamily="34" charset="0"/>
            </a:endParaRPr>
          </a:p>
        </p:txBody>
      </p:sp>
      <p:sp>
        <p:nvSpPr>
          <p:cNvPr id="83972" name="Slide Number Placeholder 3"/>
          <p:cNvSpPr txBox="1">
            <a:spLocks noGrp="1"/>
          </p:cNvSpPr>
          <p:nvPr/>
        </p:nvSpPr>
        <p:spPr bwMode="auto">
          <a:xfrm>
            <a:off x="3970338" y="8832850"/>
            <a:ext cx="3040062" cy="463550"/>
          </a:xfrm>
          <a:prstGeom prst="rect">
            <a:avLst/>
          </a:prstGeom>
          <a:noFill/>
          <a:ln w="9525">
            <a:noFill/>
            <a:miter lim="800000"/>
            <a:headEnd/>
            <a:tailEnd/>
          </a:ln>
        </p:spPr>
        <p:txBody>
          <a:bodyPr lIns="89199" tIns="44598" rIns="89199" bIns="44598" anchor="b"/>
          <a:lstStyle/>
          <a:p>
            <a:pPr algn="r" defTabSz="889000" eaLnBrk="0" hangingPunct="0"/>
            <a:fld id="{EE6DB1E9-1314-4C2E-9972-C90C9A83319B}" type="slidenum">
              <a:rPr lang="en-US" sz="1100">
                <a:ea typeface="MS PGothic" pitchFamily="34" charset="-128"/>
              </a:rPr>
              <a:pPr algn="r" defTabSz="889000" eaLnBrk="0" hangingPunct="0"/>
              <a:t>39</a:t>
            </a:fld>
            <a:endParaRPr lang="en-US" sz="1100">
              <a:ea typeface="MS PGothic"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8132"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49" tIns="46575" rIns="93149" bIns="46575" anchor="b"/>
          <a:lstStyle/>
          <a:p>
            <a:pPr algn="r" defTabSz="925513"/>
            <a:fld id="{991E4669-6ADD-4DA7-8E13-EE8701EEA1CC}" type="slidenum">
              <a:rPr lang="en-US" sz="1200">
                <a:latin typeface="Calibri" pitchFamily="34" charset="0"/>
              </a:rPr>
              <a:pPr algn="r" defTabSz="925513"/>
              <a:t>4</a:t>
            </a:fld>
            <a:endParaRPr lang="en-US" sz="120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pPr defTabSz="928688"/>
            <a:fld id="{74C98AA9-8888-456E-B62A-FE63E2E1047C}" type="slidenum">
              <a:rPr lang="en-US" smtClean="0"/>
              <a:pPr defTabSz="928688"/>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xfrm>
            <a:off x="1182688" y="700088"/>
            <a:ext cx="4643437" cy="3482975"/>
          </a:xfrm>
          <a:noFill/>
          <a:ln>
            <a:solidFill>
              <a:srgbClr val="000000"/>
            </a:solidFill>
            <a:miter lim="800000"/>
            <a:headEnd/>
            <a:tailEnd/>
          </a:ln>
        </p:spPr>
      </p:sp>
      <p:sp>
        <p:nvSpPr>
          <p:cNvPr id="50179" name="Notes Placeholder 2"/>
          <p:cNvSpPr>
            <a:spLocks noGrp="1"/>
          </p:cNvSpPr>
          <p:nvPr>
            <p:ph type="body" idx="1"/>
          </p:nvPr>
        </p:nvSpPr>
        <p:spPr>
          <a:xfrm>
            <a:off x="936625" y="4416425"/>
            <a:ext cx="5137150" cy="4179888"/>
          </a:xfrm>
          <a:noFill/>
          <a:ln/>
        </p:spPr>
        <p:txBody>
          <a:bodyPr lIns="89199" tIns="44598" rIns="89199" bIns="44598"/>
          <a:lstStyle/>
          <a:p>
            <a:pPr eaLnBrk="1" hangingPunct="1">
              <a:spcBef>
                <a:spcPct val="0"/>
              </a:spcBef>
            </a:pPr>
            <a:endParaRPr lang="en-US" smtClean="0">
              <a:latin typeface="Arial" pitchFamily="34" charset="0"/>
            </a:endParaRPr>
          </a:p>
        </p:txBody>
      </p:sp>
      <p:sp>
        <p:nvSpPr>
          <p:cNvPr id="50180" name="Slide Number Placeholder 3"/>
          <p:cNvSpPr txBox="1">
            <a:spLocks noGrp="1"/>
          </p:cNvSpPr>
          <p:nvPr/>
        </p:nvSpPr>
        <p:spPr bwMode="auto">
          <a:xfrm>
            <a:off x="3970338" y="8832850"/>
            <a:ext cx="3040062" cy="463550"/>
          </a:xfrm>
          <a:prstGeom prst="rect">
            <a:avLst/>
          </a:prstGeom>
          <a:noFill/>
          <a:ln w="9525">
            <a:noFill/>
            <a:miter lim="800000"/>
            <a:headEnd/>
            <a:tailEnd/>
          </a:ln>
        </p:spPr>
        <p:txBody>
          <a:bodyPr lIns="89199" tIns="44598" rIns="89199" bIns="44598" anchor="b"/>
          <a:lstStyle/>
          <a:p>
            <a:pPr algn="r" defTabSz="889000" eaLnBrk="0" hangingPunct="0"/>
            <a:fld id="{392622B1-1525-4A46-B6A1-A5EBC076C9E2}" type="slidenum">
              <a:rPr lang="en-US" sz="1100">
                <a:latin typeface="Calibri" pitchFamily="34" charset="0"/>
                <a:ea typeface="MS PGothic" pitchFamily="34" charset="-128"/>
              </a:rPr>
              <a:pPr algn="r" defTabSz="889000" eaLnBrk="0" hangingPunct="0"/>
              <a:t>6</a:t>
            </a:fld>
            <a:endParaRPr lang="en-US" sz="1100">
              <a:latin typeface="Calibri" pitchFamily="34" charset="0"/>
              <a:ea typeface="MS PGothic"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a:noFill/>
          <a:ln/>
        </p:spPr>
        <p:txBody>
          <a:bodyPr lIns="93159" tIns="46580" rIns="93159" bIns="46580"/>
          <a:lstStyle/>
          <a:p>
            <a:endParaRPr lang="en-US" smtClean="0"/>
          </a:p>
        </p:txBody>
      </p:sp>
      <p:sp>
        <p:nvSpPr>
          <p:cNvPr id="51204"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59" tIns="46580" rIns="93159" bIns="46580" anchor="b"/>
          <a:lstStyle/>
          <a:p>
            <a:pPr algn="r" defTabSz="928688"/>
            <a:fld id="{2F67379A-291A-4196-A823-CF5FAFC764FB}" type="slidenum">
              <a:rPr lang="en-US" sz="1200">
                <a:latin typeface="Calibri" pitchFamily="34" charset="0"/>
              </a:rPr>
              <a:pPr algn="r" defTabSz="928688"/>
              <a:t>7</a:t>
            </a:fld>
            <a:endParaRPr lang="en-US" sz="120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xfrm>
            <a:off x="1182688" y="700088"/>
            <a:ext cx="4643437" cy="3482975"/>
          </a:xfrm>
          <a:noFill/>
          <a:ln>
            <a:solidFill>
              <a:srgbClr val="000000"/>
            </a:solidFill>
            <a:miter lim="800000"/>
            <a:headEnd/>
            <a:tailEnd/>
          </a:ln>
        </p:spPr>
      </p:sp>
      <p:sp>
        <p:nvSpPr>
          <p:cNvPr id="52227" name="Notes Placeholder 2"/>
          <p:cNvSpPr>
            <a:spLocks noGrp="1"/>
          </p:cNvSpPr>
          <p:nvPr>
            <p:ph type="body" idx="1"/>
          </p:nvPr>
        </p:nvSpPr>
        <p:spPr>
          <a:xfrm>
            <a:off x="936625" y="4416425"/>
            <a:ext cx="5137150" cy="4179888"/>
          </a:xfrm>
          <a:noFill/>
          <a:ln/>
        </p:spPr>
        <p:txBody>
          <a:bodyPr lIns="89199" tIns="44598" rIns="89199" bIns="44598"/>
          <a:lstStyle/>
          <a:p>
            <a:endParaRPr lang="en-US" smtClean="0">
              <a:latin typeface="Arial" pitchFamily="34" charset="0"/>
            </a:endParaRPr>
          </a:p>
        </p:txBody>
      </p:sp>
      <p:sp>
        <p:nvSpPr>
          <p:cNvPr id="52228" name="Slide Number Placeholder 3"/>
          <p:cNvSpPr txBox="1">
            <a:spLocks noGrp="1"/>
          </p:cNvSpPr>
          <p:nvPr/>
        </p:nvSpPr>
        <p:spPr bwMode="auto">
          <a:xfrm>
            <a:off x="3970338" y="8832850"/>
            <a:ext cx="3040062" cy="463550"/>
          </a:xfrm>
          <a:prstGeom prst="rect">
            <a:avLst/>
          </a:prstGeom>
          <a:noFill/>
          <a:ln w="9525">
            <a:noFill/>
            <a:miter lim="800000"/>
            <a:headEnd/>
            <a:tailEnd/>
          </a:ln>
        </p:spPr>
        <p:txBody>
          <a:bodyPr lIns="89199" tIns="44598" rIns="89199" bIns="44598" anchor="b"/>
          <a:lstStyle/>
          <a:p>
            <a:pPr algn="r" defTabSz="889000" eaLnBrk="0" hangingPunct="0"/>
            <a:fld id="{374D8B2A-5DB2-4FEC-8AEA-3770C4414E52}" type="slidenum">
              <a:rPr lang="en-US" sz="1100">
                <a:ea typeface="MS PGothic" pitchFamily="34" charset="-128"/>
              </a:rPr>
              <a:pPr algn="r" defTabSz="889000" eaLnBrk="0" hangingPunct="0"/>
              <a:t>8</a:t>
            </a:fld>
            <a:endParaRPr lang="en-US" sz="1100">
              <a:ea typeface="MS PGothic"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a:noFill/>
          <a:ln/>
        </p:spPr>
        <p:txBody>
          <a:bodyPr/>
          <a:lstStyle/>
          <a:p>
            <a:endParaRPr lang="en-US" smtClean="0"/>
          </a:p>
        </p:txBody>
      </p:sp>
      <p:sp>
        <p:nvSpPr>
          <p:cNvPr id="53252" name="Slide Number Placeholder 3"/>
          <p:cNvSpPr>
            <a:spLocks noGrp="1"/>
          </p:cNvSpPr>
          <p:nvPr>
            <p:ph type="sldNum" sz="quarter" idx="5"/>
          </p:nvPr>
        </p:nvSpPr>
        <p:spPr>
          <a:noFill/>
        </p:spPr>
        <p:txBody>
          <a:bodyPr/>
          <a:lstStyle/>
          <a:p>
            <a:pPr defTabSz="928688"/>
            <a:fld id="{BF5C15E7-E93C-4344-AC4E-655502BE57AA}" type="slidenum">
              <a:rPr lang="en-US" smtClean="0"/>
              <a:pPr defTabSz="928688"/>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1036"/>
          <p:cNvGrpSpPr>
            <a:grpSpLocks/>
          </p:cNvGrpSpPr>
          <p:nvPr/>
        </p:nvGrpSpPr>
        <p:grpSpPr bwMode="auto">
          <a:xfrm>
            <a:off x="76200" y="228600"/>
            <a:ext cx="2387600" cy="6318250"/>
            <a:chOff x="0" y="156"/>
            <a:chExt cx="1504" cy="3980"/>
          </a:xfrm>
        </p:grpSpPr>
        <p:pic>
          <p:nvPicPr>
            <p:cNvPr id="3" name="Picture 1037" descr="DCMA logo2-lr"/>
            <p:cNvPicPr>
              <a:picLocks noChangeAspect="1" noChangeArrowheads="1"/>
            </p:cNvPicPr>
            <p:nvPr/>
          </p:nvPicPr>
          <p:blipFill>
            <a:blip r:embed="rId2" cstate="print">
              <a:lum bright="70000" contrast="-70000"/>
            </a:blip>
            <a:srcRect/>
            <a:stretch>
              <a:fillRect/>
            </a:stretch>
          </p:blipFill>
          <p:spPr bwMode="auto">
            <a:xfrm>
              <a:off x="0" y="156"/>
              <a:ext cx="1504" cy="584"/>
            </a:xfrm>
            <a:prstGeom prst="rect">
              <a:avLst/>
            </a:prstGeom>
            <a:noFill/>
            <a:ln w="9525">
              <a:noFill/>
              <a:miter lim="800000"/>
              <a:headEnd/>
              <a:tailEnd/>
            </a:ln>
          </p:spPr>
        </p:pic>
        <p:pic>
          <p:nvPicPr>
            <p:cNvPr id="4" name="Picture 1038" descr="DCMA logo2-lr"/>
            <p:cNvPicPr>
              <a:picLocks noChangeAspect="1" noChangeArrowheads="1"/>
            </p:cNvPicPr>
            <p:nvPr/>
          </p:nvPicPr>
          <p:blipFill>
            <a:blip r:embed="rId2" cstate="print">
              <a:lum bright="70000" contrast="-70000"/>
            </a:blip>
            <a:srcRect/>
            <a:stretch>
              <a:fillRect/>
            </a:stretch>
          </p:blipFill>
          <p:spPr bwMode="auto">
            <a:xfrm>
              <a:off x="0" y="835"/>
              <a:ext cx="1504" cy="584"/>
            </a:xfrm>
            <a:prstGeom prst="rect">
              <a:avLst/>
            </a:prstGeom>
            <a:noFill/>
            <a:ln w="9525">
              <a:noFill/>
              <a:miter lim="800000"/>
              <a:headEnd/>
              <a:tailEnd/>
            </a:ln>
          </p:spPr>
        </p:pic>
        <p:pic>
          <p:nvPicPr>
            <p:cNvPr id="5" name="Picture 1039" descr="DCMA logo2-lr"/>
            <p:cNvPicPr>
              <a:picLocks noChangeAspect="1" noChangeArrowheads="1"/>
            </p:cNvPicPr>
            <p:nvPr/>
          </p:nvPicPr>
          <p:blipFill>
            <a:blip r:embed="rId2" cstate="print">
              <a:lum bright="70000" contrast="-70000"/>
            </a:blip>
            <a:srcRect/>
            <a:stretch>
              <a:fillRect/>
            </a:stretch>
          </p:blipFill>
          <p:spPr bwMode="auto">
            <a:xfrm>
              <a:off x="0" y="1514"/>
              <a:ext cx="1504" cy="584"/>
            </a:xfrm>
            <a:prstGeom prst="rect">
              <a:avLst/>
            </a:prstGeom>
            <a:noFill/>
            <a:ln w="9525">
              <a:noFill/>
              <a:miter lim="800000"/>
              <a:headEnd/>
              <a:tailEnd/>
            </a:ln>
          </p:spPr>
        </p:pic>
        <p:pic>
          <p:nvPicPr>
            <p:cNvPr id="6" name="Picture 1040" descr="DCMA logo2-lr"/>
            <p:cNvPicPr>
              <a:picLocks noChangeAspect="1" noChangeArrowheads="1"/>
            </p:cNvPicPr>
            <p:nvPr/>
          </p:nvPicPr>
          <p:blipFill>
            <a:blip r:embed="rId2" cstate="print">
              <a:lum bright="70000" contrast="-70000"/>
            </a:blip>
            <a:srcRect/>
            <a:stretch>
              <a:fillRect/>
            </a:stretch>
          </p:blipFill>
          <p:spPr bwMode="auto">
            <a:xfrm>
              <a:off x="0" y="2193"/>
              <a:ext cx="1504" cy="584"/>
            </a:xfrm>
            <a:prstGeom prst="rect">
              <a:avLst/>
            </a:prstGeom>
            <a:noFill/>
            <a:ln w="9525">
              <a:noFill/>
              <a:miter lim="800000"/>
              <a:headEnd/>
              <a:tailEnd/>
            </a:ln>
          </p:spPr>
        </p:pic>
        <p:pic>
          <p:nvPicPr>
            <p:cNvPr id="7" name="Picture 1041" descr="DCMA logo2-lr"/>
            <p:cNvPicPr>
              <a:picLocks noChangeAspect="1" noChangeArrowheads="1"/>
            </p:cNvPicPr>
            <p:nvPr/>
          </p:nvPicPr>
          <p:blipFill>
            <a:blip r:embed="rId2" cstate="print">
              <a:lum bright="70000" contrast="-70000"/>
            </a:blip>
            <a:srcRect/>
            <a:stretch>
              <a:fillRect/>
            </a:stretch>
          </p:blipFill>
          <p:spPr bwMode="auto">
            <a:xfrm>
              <a:off x="0" y="2872"/>
              <a:ext cx="1504" cy="584"/>
            </a:xfrm>
            <a:prstGeom prst="rect">
              <a:avLst/>
            </a:prstGeom>
            <a:noFill/>
            <a:ln w="9525">
              <a:noFill/>
              <a:miter lim="800000"/>
              <a:headEnd/>
              <a:tailEnd/>
            </a:ln>
          </p:spPr>
        </p:pic>
        <p:pic>
          <p:nvPicPr>
            <p:cNvPr id="8" name="Picture 1042" descr="DCMA logo2-lr"/>
            <p:cNvPicPr>
              <a:picLocks noChangeAspect="1" noChangeArrowheads="1"/>
            </p:cNvPicPr>
            <p:nvPr/>
          </p:nvPicPr>
          <p:blipFill>
            <a:blip r:embed="rId2" cstate="print">
              <a:lum bright="70000" contrast="-70000"/>
            </a:blip>
            <a:srcRect/>
            <a:stretch>
              <a:fillRect/>
            </a:stretch>
          </p:blipFill>
          <p:spPr bwMode="auto">
            <a:xfrm>
              <a:off x="0" y="3552"/>
              <a:ext cx="1504" cy="584"/>
            </a:xfrm>
            <a:prstGeom prst="rect">
              <a:avLst/>
            </a:prstGeom>
            <a:noFill/>
            <a:ln w="9525">
              <a:noFill/>
              <a:miter lim="800000"/>
              <a:headEnd/>
              <a:tailEnd/>
            </a:ln>
          </p:spPr>
        </p:pic>
      </p:grpSp>
      <p:sp>
        <p:nvSpPr>
          <p:cNvPr id="9" name="Rectangle 1043"/>
          <p:cNvSpPr>
            <a:spLocks noChangeArrowheads="1"/>
          </p:cNvSpPr>
          <p:nvPr/>
        </p:nvSpPr>
        <p:spPr bwMode="ltGray">
          <a:xfrm>
            <a:off x="0" y="171450"/>
            <a:ext cx="9144000" cy="84138"/>
          </a:xfrm>
          <a:prstGeom prst="rect">
            <a:avLst/>
          </a:prstGeom>
          <a:solidFill>
            <a:srgbClr val="FFCC66"/>
          </a:solidFill>
          <a:ln w="9525">
            <a:solidFill>
              <a:srgbClr val="FFCC66"/>
            </a:solidFill>
            <a:miter lim="800000"/>
            <a:headEnd/>
            <a:tailEnd/>
          </a:ln>
          <a:effectLst/>
        </p:spPr>
        <p:txBody>
          <a:bodyPr wrap="none" anchor="ctr"/>
          <a:lstStyle/>
          <a:p>
            <a:pPr algn="l" eaLnBrk="0" fontAlgn="auto" hangingPunct="0">
              <a:spcBef>
                <a:spcPts val="0"/>
              </a:spcBef>
              <a:spcAft>
                <a:spcPts val="0"/>
              </a:spcAft>
              <a:defRPr/>
            </a:pPr>
            <a:endParaRPr lang="en-US">
              <a:latin typeface="+mn-lt"/>
            </a:endParaRPr>
          </a:p>
        </p:txBody>
      </p:sp>
      <p:sp>
        <p:nvSpPr>
          <p:cNvPr id="10" name="Rectangle 1044"/>
          <p:cNvSpPr>
            <a:spLocks noChangeArrowheads="1"/>
          </p:cNvSpPr>
          <p:nvPr/>
        </p:nvSpPr>
        <p:spPr bwMode="auto">
          <a:xfrm>
            <a:off x="0" y="0"/>
            <a:ext cx="9144000" cy="152400"/>
          </a:xfrm>
          <a:prstGeom prst="rect">
            <a:avLst/>
          </a:prstGeom>
          <a:solidFill>
            <a:srgbClr val="000066"/>
          </a:solidFill>
          <a:ln w="9525">
            <a:solidFill>
              <a:srgbClr val="000066"/>
            </a:solidFill>
            <a:miter lim="800000"/>
            <a:headEnd/>
            <a:tailEnd/>
          </a:ln>
          <a:effectLst/>
        </p:spPr>
        <p:txBody>
          <a:bodyPr wrap="none" anchor="ctr"/>
          <a:lstStyle/>
          <a:p>
            <a:pPr algn="l" eaLnBrk="0" fontAlgn="auto" hangingPunct="0">
              <a:spcBef>
                <a:spcPts val="0"/>
              </a:spcBef>
              <a:spcAft>
                <a:spcPts val="0"/>
              </a:spcAft>
              <a:defRPr/>
            </a:pPr>
            <a:endParaRPr lang="en-US">
              <a:latin typeface="+mn-lt"/>
            </a:endParaRPr>
          </a:p>
        </p:txBody>
      </p:sp>
      <p:sp>
        <p:nvSpPr>
          <p:cNvPr id="11" name="Rectangle 1045"/>
          <p:cNvSpPr>
            <a:spLocks noChangeArrowheads="1"/>
          </p:cNvSpPr>
          <p:nvPr/>
        </p:nvSpPr>
        <p:spPr bwMode="ltGray">
          <a:xfrm>
            <a:off x="0" y="6616700"/>
            <a:ext cx="9144000" cy="74613"/>
          </a:xfrm>
          <a:prstGeom prst="rect">
            <a:avLst/>
          </a:prstGeom>
          <a:solidFill>
            <a:srgbClr val="FFCC66"/>
          </a:solidFill>
          <a:ln w="9525">
            <a:solidFill>
              <a:srgbClr val="FFCC66"/>
            </a:solidFill>
            <a:miter lim="800000"/>
            <a:headEnd/>
            <a:tailEnd/>
          </a:ln>
          <a:effectLst/>
        </p:spPr>
        <p:txBody>
          <a:bodyPr wrap="none" anchor="ctr"/>
          <a:lstStyle/>
          <a:p>
            <a:pPr algn="l" eaLnBrk="0" fontAlgn="auto" hangingPunct="0">
              <a:spcBef>
                <a:spcPts val="0"/>
              </a:spcBef>
              <a:spcAft>
                <a:spcPts val="0"/>
              </a:spcAft>
              <a:defRPr/>
            </a:pPr>
            <a:endParaRPr lang="en-US">
              <a:latin typeface="+mn-lt"/>
            </a:endParaRPr>
          </a:p>
        </p:txBody>
      </p:sp>
      <p:sp>
        <p:nvSpPr>
          <p:cNvPr id="12" name="Rectangle 1046"/>
          <p:cNvSpPr>
            <a:spLocks noChangeArrowheads="1"/>
          </p:cNvSpPr>
          <p:nvPr/>
        </p:nvSpPr>
        <p:spPr bwMode="auto">
          <a:xfrm>
            <a:off x="3208338" y="3181350"/>
            <a:ext cx="5902325" cy="74613"/>
          </a:xfrm>
          <a:prstGeom prst="rect">
            <a:avLst/>
          </a:prstGeom>
          <a:solidFill>
            <a:srgbClr val="A50021"/>
          </a:solidFill>
          <a:ln w="9525">
            <a:noFill/>
            <a:miter lim="800000"/>
            <a:headEnd/>
            <a:tailEnd/>
          </a:ln>
          <a:effectLst/>
        </p:spPr>
        <p:txBody>
          <a:bodyPr wrap="none" anchor="ctr"/>
          <a:lstStyle/>
          <a:p>
            <a:pPr algn="l" eaLnBrk="0" fontAlgn="auto" hangingPunct="0">
              <a:spcBef>
                <a:spcPts val="0"/>
              </a:spcBef>
              <a:spcAft>
                <a:spcPts val="0"/>
              </a:spcAft>
              <a:defRPr/>
            </a:pPr>
            <a:endParaRPr lang="en-US">
              <a:latin typeface="+mn-lt"/>
            </a:endParaRPr>
          </a:p>
        </p:txBody>
      </p:sp>
      <p:sp>
        <p:nvSpPr>
          <p:cNvPr id="13" name="Rectangle 1047"/>
          <p:cNvSpPr>
            <a:spLocks noChangeArrowheads="1"/>
          </p:cNvSpPr>
          <p:nvPr/>
        </p:nvSpPr>
        <p:spPr bwMode="auto">
          <a:xfrm>
            <a:off x="0" y="6699250"/>
            <a:ext cx="9144000" cy="152400"/>
          </a:xfrm>
          <a:prstGeom prst="rect">
            <a:avLst/>
          </a:prstGeom>
          <a:solidFill>
            <a:srgbClr val="000066"/>
          </a:solidFill>
          <a:ln w="9525">
            <a:solidFill>
              <a:srgbClr val="000066"/>
            </a:solidFill>
            <a:miter lim="800000"/>
            <a:headEnd/>
            <a:tailEnd/>
          </a:ln>
          <a:effectLst/>
        </p:spPr>
        <p:txBody>
          <a:bodyPr wrap="none" anchor="ctr"/>
          <a:lstStyle/>
          <a:p>
            <a:pPr algn="l" eaLnBrk="0" fontAlgn="auto" hangingPunct="0">
              <a:spcBef>
                <a:spcPts val="0"/>
              </a:spcBef>
              <a:spcAft>
                <a:spcPts val="0"/>
              </a:spcAft>
              <a:defRPr/>
            </a:pPr>
            <a:endParaRPr lang="en-US">
              <a:latin typeface="+mn-lt"/>
            </a:endParaRPr>
          </a:p>
        </p:txBody>
      </p:sp>
      <p:sp>
        <p:nvSpPr>
          <p:cNvPr id="14" name="Rectangle 1048"/>
          <p:cNvSpPr>
            <a:spLocks noChangeArrowheads="1"/>
          </p:cNvSpPr>
          <p:nvPr/>
        </p:nvSpPr>
        <p:spPr bwMode="auto">
          <a:xfrm>
            <a:off x="3136900" y="722313"/>
            <a:ext cx="6461125" cy="5580062"/>
          </a:xfrm>
          <a:prstGeom prst="rect">
            <a:avLst/>
          </a:prstGeom>
          <a:noFill/>
          <a:ln w="12700">
            <a:noFill/>
            <a:miter lim="800000"/>
            <a:headEnd/>
            <a:tailEnd/>
          </a:ln>
          <a:effectLst/>
        </p:spPr>
        <p:txBody>
          <a:bodyPr lIns="90488" tIns="44450" rIns="90488" bIns="44450">
            <a:spAutoFit/>
          </a:bodyPr>
          <a:lstStyle/>
          <a:p>
            <a:pPr algn="l" eaLnBrk="0" hangingPunct="0">
              <a:lnSpc>
                <a:spcPct val="80000"/>
              </a:lnSpc>
              <a:spcBef>
                <a:spcPct val="20000"/>
              </a:spcBef>
              <a:defRPr/>
            </a:pPr>
            <a:r>
              <a:rPr lang="en-US" sz="2400" b="1" dirty="0">
                <a:solidFill>
                  <a:srgbClr val="990000"/>
                </a:solidFill>
                <a:cs typeface="Times New Roman" pitchFamily="18" charset="0"/>
              </a:rPr>
              <a:t>E</a:t>
            </a:r>
            <a:r>
              <a:rPr lang="en-US" sz="2400" b="1" dirty="0">
                <a:solidFill>
                  <a:srgbClr val="000066"/>
                </a:solidFill>
                <a:cs typeface="Times New Roman" pitchFamily="18" charset="0"/>
              </a:rPr>
              <a:t>lectronic</a:t>
            </a:r>
          </a:p>
          <a:p>
            <a:pPr algn="l" eaLnBrk="0" hangingPunct="0">
              <a:lnSpc>
                <a:spcPct val="80000"/>
              </a:lnSpc>
              <a:spcBef>
                <a:spcPct val="20000"/>
              </a:spcBef>
              <a:defRPr/>
            </a:pPr>
            <a:r>
              <a:rPr lang="en-US" sz="2400" b="1" dirty="0">
                <a:solidFill>
                  <a:srgbClr val="990000"/>
                </a:solidFill>
                <a:cs typeface="Times New Roman" pitchFamily="18" charset="0"/>
              </a:rPr>
              <a:t>C</a:t>
            </a:r>
            <a:r>
              <a:rPr lang="en-US" sz="2400" b="1" dirty="0">
                <a:solidFill>
                  <a:srgbClr val="000066"/>
                </a:solidFill>
                <a:cs typeface="Times New Roman" pitchFamily="18" charset="0"/>
              </a:rPr>
              <a:t>ontract</a:t>
            </a:r>
          </a:p>
          <a:p>
            <a:pPr algn="l" eaLnBrk="0" hangingPunct="0">
              <a:lnSpc>
                <a:spcPct val="80000"/>
              </a:lnSpc>
              <a:spcBef>
                <a:spcPct val="20000"/>
              </a:spcBef>
              <a:defRPr/>
            </a:pPr>
            <a:r>
              <a:rPr lang="en-US" sz="2400" b="1" dirty="0">
                <a:solidFill>
                  <a:srgbClr val="990000"/>
                </a:solidFill>
                <a:cs typeface="Times New Roman" pitchFamily="18" charset="0"/>
              </a:rPr>
              <a:t>A</a:t>
            </a:r>
            <a:r>
              <a:rPr lang="en-US" sz="2400" b="1" dirty="0">
                <a:solidFill>
                  <a:srgbClr val="000066"/>
                </a:solidFill>
                <a:cs typeface="Times New Roman" pitchFamily="18" charset="0"/>
              </a:rPr>
              <a:t>dministration</a:t>
            </a:r>
          </a:p>
          <a:p>
            <a:pPr algn="l" eaLnBrk="0" hangingPunct="0">
              <a:lnSpc>
                <a:spcPct val="80000"/>
              </a:lnSpc>
              <a:spcBef>
                <a:spcPct val="20000"/>
              </a:spcBef>
              <a:defRPr/>
            </a:pPr>
            <a:r>
              <a:rPr lang="en-US" sz="2400" b="1" dirty="0">
                <a:solidFill>
                  <a:srgbClr val="990000"/>
                </a:solidFill>
                <a:cs typeface="Times New Roman" pitchFamily="18" charset="0"/>
              </a:rPr>
              <a:t>R</a:t>
            </a:r>
            <a:r>
              <a:rPr lang="en-US" sz="2400" b="1" dirty="0">
                <a:solidFill>
                  <a:srgbClr val="000066"/>
                </a:solidFill>
                <a:cs typeface="Times New Roman" pitchFamily="18" charset="0"/>
              </a:rPr>
              <a:t>equest</a:t>
            </a:r>
          </a:p>
          <a:p>
            <a:pPr algn="l" eaLnBrk="0" hangingPunct="0">
              <a:lnSpc>
                <a:spcPct val="80000"/>
              </a:lnSpc>
              <a:spcBef>
                <a:spcPct val="20000"/>
              </a:spcBef>
              <a:defRPr/>
            </a:pPr>
            <a:r>
              <a:rPr lang="en-US" sz="2400" b="1" dirty="0">
                <a:solidFill>
                  <a:srgbClr val="990000"/>
                </a:solidFill>
                <a:cs typeface="Times New Roman" pitchFamily="18" charset="0"/>
              </a:rPr>
              <a:t>S</a:t>
            </a:r>
            <a:r>
              <a:rPr lang="en-US" sz="2400" b="1" dirty="0">
                <a:solidFill>
                  <a:srgbClr val="000066"/>
                </a:solidFill>
                <a:cs typeface="Times New Roman" pitchFamily="18" charset="0"/>
              </a:rPr>
              <a:t>ystem</a:t>
            </a:r>
          </a:p>
          <a:p>
            <a:pPr algn="l" eaLnBrk="0" hangingPunct="0">
              <a:lnSpc>
                <a:spcPct val="80000"/>
              </a:lnSpc>
              <a:spcBef>
                <a:spcPct val="20000"/>
              </a:spcBef>
              <a:defRPr/>
            </a:pPr>
            <a:r>
              <a:rPr lang="en-US" sz="2400" b="1" dirty="0">
                <a:solidFill>
                  <a:srgbClr val="000066"/>
                </a:solidFill>
                <a:cs typeface="Times New Roman" pitchFamily="18" charset="0"/>
              </a:rPr>
              <a:t>Enhancements</a:t>
            </a:r>
          </a:p>
          <a:p>
            <a:pPr algn="l" eaLnBrk="0" hangingPunct="0">
              <a:lnSpc>
                <a:spcPct val="80000"/>
              </a:lnSpc>
              <a:spcBef>
                <a:spcPct val="20000"/>
              </a:spcBef>
              <a:defRPr/>
            </a:pPr>
            <a:endParaRPr lang="en-US" sz="1600" b="1" dirty="0">
              <a:solidFill>
                <a:srgbClr val="000066"/>
              </a:solidFill>
            </a:endParaRPr>
          </a:p>
          <a:p>
            <a:pPr algn="l" eaLnBrk="0" hangingPunct="0">
              <a:lnSpc>
                <a:spcPct val="80000"/>
              </a:lnSpc>
              <a:spcBef>
                <a:spcPct val="20000"/>
              </a:spcBef>
              <a:defRPr/>
            </a:pPr>
            <a:endParaRPr lang="en-US" sz="1600" b="1" dirty="0">
              <a:solidFill>
                <a:srgbClr val="000066"/>
              </a:solidFill>
            </a:endParaRPr>
          </a:p>
          <a:p>
            <a:pPr algn="l" eaLnBrk="0" hangingPunct="0">
              <a:lnSpc>
                <a:spcPct val="80000"/>
              </a:lnSpc>
              <a:spcBef>
                <a:spcPct val="20000"/>
              </a:spcBef>
              <a:defRPr/>
            </a:pPr>
            <a:endParaRPr lang="en-US" sz="1600" b="1" dirty="0">
              <a:solidFill>
                <a:srgbClr val="000066"/>
              </a:solidFill>
            </a:endParaRPr>
          </a:p>
          <a:p>
            <a:pPr algn="l" eaLnBrk="0" hangingPunct="0">
              <a:lnSpc>
                <a:spcPct val="80000"/>
              </a:lnSpc>
              <a:spcBef>
                <a:spcPct val="20000"/>
              </a:spcBef>
              <a:defRPr/>
            </a:pPr>
            <a:endParaRPr lang="en-US" sz="1600" b="1" dirty="0">
              <a:solidFill>
                <a:srgbClr val="000066"/>
              </a:solidFill>
            </a:endParaRPr>
          </a:p>
          <a:p>
            <a:pPr algn="l" eaLnBrk="0" hangingPunct="0">
              <a:lnSpc>
                <a:spcPct val="80000"/>
              </a:lnSpc>
              <a:spcBef>
                <a:spcPct val="20000"/>
              </a:spcBef>
              <a:defRPr/>
            </a:pPr>
            <a:endParaRPr lang="en-US" b="1" dirty="0">
              <a:solidFill>
                <a:srgbClr val="000066"/>
              </a:solidFill>
            </a:endParaRPr>
          </a:p>
          <a:p>
            <a:pPr algn="l" eaLnBrk="0" hangingPunct="0">
              <a:defRPr/>
            </a:pPr>
            <a:endParaRPr lang="en-US" b="1" dirty="0">
              <a:solidFill>
                <a:srgbClr val="000066"/>
              </a:solidFill>
            </a:endParaRPr>
          </a:p>
          <a:p>
            <a:pPr algn="l" eaLnBrk="0" hangingPunct="0">
              <a:defRPr/>
            </a:pPr>
            <a:r>
              <a:rPr lang="en-US" sz="2400" b="1" dirty="0">
                <a:solidFill>
                  <a:srgbClr val="000066"/>
                </a:solidFill>
              </a:rPr>
              <a:t>DCMA – Training Division</a:t>
            </a:r>
          </a:p>
          <a:p>
            <a:pPr algn="l" eaLnBrk="0" hangingPunct="0">
              <a:spcBef>
                <a:spcPct val="20000"/>
              </a:spcBef>
              <a:defRPr/>
            </a:pPr>
            <a:r>
              <a:rPr lang="en-US" sz="2400" b="1" dirty="0" smtClean="0">
                <a:solidFill>
                  <a:srgbClr val="000066"/>
                </a:solidFill>
              </a:rPr>
              <a:t>July 2010</a:t>
            </a:r>
            <a:endParaRPr lang="en-US" sz="2400" b="1" dirty="0">
              <a:solidFill>
                <a:srgbClr val="000066"/>
              </a:solidFill>
            </a:endParaRPr>
          </a:p>
          <a:p>
            <a:pPr algn="l" eaLnBrk="0" hangingPunct="0">
              <a:spcBef>
                <a:spcPct val="20000"/>
              </a:spcBef>
              <a:defRPr/>
            </a:pPr>
            <a:endParaRPr lang="en-US" b="1" dirty="0">
              <a:solidFill>
                <a:srgbClr val="000066"/>
              </a:solidFill>
            </a:endParaRPr>
          </a:p>
          <a:p>
            <a:pPr algn="l" eaLnBrk="0" hangingPunct="0">
              <a:spcBef>
                <a:spcPct val="20000"/>
              </a:spcBef>
              <a:defRPr/>
            </a:pPr>
            <a:endParaRPr lang="en-US" b="1" dirty="0">
              <a:solidFill>
                <a:srgbClr val="000066"/>
              </a:solidFill>
            </a:endParaRPr>
          </a:p>
          <a:p>
            <a:pPr algn="l" eaLnBrk="0" hangingPunct="0">
              <a:spcBef>
                <a:spcPct val="20000"/>
              </a:spcBef>
              <a:defRPr/>
            </a:pPr>
            <a:endParaRPr lang="en-US" b="1" dirty="0">
              <a:solidFill>
                <a:srgbClr val="000066"/>
              </a:solidFill>
            </a:endParaRPr>
          </a:p>
        </p:txBody>
      </p:sp>
      <p:grpSp>
        <p:nvGrpSpPr>
          <p:cNvPr id="15" name="Group 1049"/>
          <p:cNvGrpSpPr>
            <a:grpSpLocks/>
          </p:cNvGrpSpPr>
          <p:nvPr/>
        </p:nvGrpSpPr>
        <p:grpSpPr bwMode="auto">
          <a:xfrm>
            <a:off x="20638" y="1600200"/>
            <a:ext cx="2951162" cy="2968625"/>
            <a:chOff x="1848" y="1128"/>
            <a:chExt cx="2064" cy="2064"/>
          </a:xfrm>
        </p:grpSpPr>
        <p:sp>
          <p:nvSpPr>
            <p:cNvPr id="16" name="Oval 1050"/>
            <p:cNvSpPr>
              <a:spLocks noChangeArrowheads="1"/>
            </p:cNvSpPr>
            <p:nvPr/>
          </p:nvSpPr>
          <p:spPr bwMode="auto">
            <a:xfrm>
              <a:off x="1886" y="1166"/>
              <a:ext cx="1987" cy="1989"/>
            </a:xfrm>
            <a:prstGeom prst="ellipse">
              <a:avLst/>
            </a:prstGeom>
            <a:solidFill>
              <a:schemeClr val="bg1"/>
            </a:solidFill>
            <a:ln w="9525">
              <a:solidFill>
                <a:schemeClr val="bg1"/>
              </a:solidFill>
              <a:round/>
              <a:headEnd/>
              <a:tailEnd/>
            </a:ln>
            <a:effectLst/>
          </p:spPr>
          <p:txBody>
            <a:bodyPr wrap="none" anchor="ctr"/>
            <a:lstStyle/>
            <a:p>
              <a:pPr algn="l" eaLnBrk="0" fontAlgn="auto" hangingPunct="0">
                <a:spcBef>
                  <a:spcPts val="0"/>
                </a:spcBef>
                <a:spcAft>
                  <a:spcPts val="0"/>
                </a:spcAft>
                <a:defRPr/>
              </a:pPr>
              <a:endParaRPr lang="en-US">
                <a:latin typeface="+mn-lt"/>
              </a:endParaRPr>
            </a:p>
          </p:txBody>
        </p:sp>
        <p:pic>
          <p:nvPicPr>
            <p:cNvPr id="17" name="Picture 1051" descr="revised DCMA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848" y="1128"/>
              <a:ext cx="2064" cy="2064"/>
            </a:xfrm>
            <a:prstGeom prst="rect">
              <a:avLst/>
            </a:prstGeom>
            <a:noFill/>
            <a:ln w="9525">
              <a:noFill/>
              <a:miter lim="800000"/>
              <a:headEnd/>
              <a:tailEnd/>
            </a:ln>
          </p:spPr>
        </p:pic>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228600" y="1447800"/>
            <a:ext cx="8402637" cy="484981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18"/>
          <p:cNvSpPr>
            <a:spLocks noGrp="1" noChangeArrowheads="1"/>
          </p:cNvSpPr>
          <p:nvPr>
            <p:ph type="sldNum" sz="quarter" idx="10"/>
          </p:nvPr>
        </p:nvSpPr>
        <p:spPr>
          <a:xfrm>
            <a:off x="7010400" y="6629400"/>
            <a:ext cx="2133600" cy="476250"/>
          </a:xfrm>
          <a:prstGeom prst="rect">
            <a:avLst/>
          </a:prstGeom>
        </p:spPr>
        <p:txBody>
          <a:bodyPr/>
          <a:lstStyle>
            <a:lvl1pPr algn="r">
              <a:defRPr sz="1400">
                <a:solidFill>
                  <a:schemeClr val="bg1"/>
                </a:solidFill>
                <a:latin typeface="Arial" pitchFamily="34" charset="0"/>
              </a:defRPr>
            </a:lvl1pPr>
          </a:lstStyle>
          <a:p>
            <a:pPr>
              <a:defRPr/>
            </a:pPr>
            <a:fld id="{36B2DF93-9457-43C1-89E4-AAA3D6D53737}"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55775" y="282575"/>
            <a:ext cx="7062788" cy="7175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Introduction</a:t>
            </a:r>
          </a:p>
        </p:txBody>
      </p:sp>
      <p:sp>
        <p:nvSpPr>
          <p:cNvPr id="1027" name="Rectangle 3"/>
          <p:cNvSpPr>
            <a:spLocks noGrp="1" noChangeArrowheads="1"/>
          </p:cNvSpPr>
          <p:nvPr>
            <p:ph type="body" idx="1"/>
          </p:nvPr>
        </p:nvSpPr>
        <p:spPr bwMode="auto">
          <a:xfrm>
            <a:off x="344488" y="1531938"/>
            <a:ext cx="8402637" cy="48498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5" name="Line 11"/>
          <p:cNvSpPr>
            <a:spLocks noChangeShapeType="1"/>
          </p:cNvSpPr>
          <p:nvPr/>
        </p:nvSpPr>
        <p:spPr bwMode="auto">
          <a:xfrm>
            <a:off x="1684338" y="1079500"/>
            <a:ext cx="7062787" cy="0"/>
          </a:xfrm>
          <a:prstGeom prst="line">
            <a:avLst/>
          </a:prstGeom>
          <a:noFill/>
          <a:ln w="57150">
            <a:solidFill>
              <a:srgbClr val="003366"/>
            </a:solidFill>
            <a:round/>
            <a:headEnd/>
            <a:tailEnd/>
          </a:ln>
          <a:effectLst/>
        </p:spPr>
        <p:txBody>
          <a:bodyPr/>
          <a:lstStyle/>
          <a:p>
            <a:pPr algn="l" eaLnBrk="0" fontAlgn="auto" hangingPunct="0">
              <a:spcBef>
                <a:spcPts val="0"/>
              </a:spcBef>
              <a:spcAft>
                <a:spcPts val="0"/>
              </a:spcAft>
              <a:defRPr/>
            </a:pPr>
            <a:endParaRPr lang="en-US">
              <a:latin typeface="+mn-lt"/>
            </a:endParaRPr>
          </a:p>
        </p:txBody>
      </p:sp>
      <p:pic>
        <p:nvPicPr>
          <p:cNvPr id="1029" name="Picture 12" descr="DCMA logo2-lr"/>
          <p:cNvPicPr>
            <a:picLocks noChangeAspect="1" noChangeArrowheads="1"/>
          </p:cNvPicPr>
          <p:nvPr/>
        </p:nvPicPr>
        <p:blipFill>
          <a:blip r:embed="rId4" cstate="print"/>
          <a:srcRect/>
          <a:stretch>
            <a:fillRect/>
          </a:stretch>
        </p:blipFill>
        <p:spPr bwMode="auto">
          <a:xfrm>
            <a:off x="61913" y="303213"/>
            <a:ext cx="1608137" cy="833437"/>
          </a:xfrm>
          <a:prstGeom prst="rect">
            <a:avLst/>
          </a:prstGeom>
          <a:noFill/>
          <a:ln w="9525">
            <a:noFill/>
            <a:miter lim="800000"/>
            <a:headEnd/>
            <a:tailEnd/>
          </a:ln>
        </p:spPr>
      </p:pic>
      <p:sp>
        <p:nvSpPr>
          <p:cNvPr id="1037" name="Rectangle 13"/>
          <p:cNvSpPr>
            <a:spLocks noChangeArrowheads="1"/>
          </p:cNvSpPr>
          <p:nvPr/>
        </p:nvSpPr>
        <p:spPr bwMode="ltGray">
          <a:xfrm>
            <a:off x="0" y="171450"/>
            <a:ext cx="9144000" cy="84138"/>
          </a:xfrm>
          <a:prstGeom prst="rect">
            <a:avLst/>
          </a:prstGeom>
          <a:solidFill>
            <a:srgbClr val="FFCC66"/>
          </a:solidFill>
          <a:ln w="9525">
            <a:solidFill>
              <a:srgbClr val="FFCC66"/>
            </a:solidFill>
            <a:miter lim="800000"/>
            <a:headEnd/>
            <a:tailEnd/>
          </a:ln>
          <a:effectLst/>
        </p:spPr>
        <p:txBody>
          <a:bodyPr wrap="none" anchor="ctr"/>
          <a:lstStyle/>
          <a:p>
            <a:pPr algn="l" eaLnBrk="0" fontAlgn="auto" hangingPunct="0">
              <a:spcBef>
                <a:spcPts val="0"/>
              </a:spcBef>
              <a:spcAft>
                <a:spcPts val="0"/>
              </a:spcAft>
              <a:defRPr/>
            </a:pPr>
            <a:endParaRPr lang="en-US">
              <a:latin typeface="+mn-lt"/>
            </a:endParaRPr>
          </a:p>
        </p:txBody>
      </p:sp>
      <p:sp>
        <p:nvSpPr>
          <p:cNvPr id="1038" name="Rectangle 14"/>
          <p:cNvSpPr>
            <a:spLocks noChangeArrowheads="1"/>
          </p:cNvSpPr>
          <p:nvPr/>
        </p:nvSpPr>
        <p:spPr bwMode="auto">
          <a:xfrm>
            <a:off x="0" y="0"/>
            <a:ext cx="9144000" cy="152400"/>
          </a:xfrm>
          <a:prstGeom prst="rect">
            <a:avLst/>
          </a:prstGeom>
          <a:solidFill>
            <a:srgbClr val="000066"/>
          </a:solidFill>
          <a:ln w="9525">
            <a:solidFill>
              <a:srgbClr val="000066"/>
            </a:solidFill>
            <a:miter lim="800000"/>
            <a:headEnd/>
            <a:tailEnd/>
          </a:ln>
          <a:effectLst/>
        </p:spPr>
        <p:txBody>
          <a:bodyPr wrap="none" anchor="ctr"/>
          <a:lstStyle/>
          <a:p>
            <a:pPr algn="l" eaLnBrk="0" fontAlgn="auto" hangingPunct="0">
              <a:spcBef>
                <a:spcPts val="0"/>
              </a:spcBef>
              <a:spcAft>
                <a:spcPts val="0"/>
              </a:spcAft>
              <a:defRPr/>
            </a:pPr>
            <a:endParaRPr lang="en-US">
              <a:latin typeface="+mn-lt"/>
            </a:endParaRPr>
          </a:p>
        </p:txBody>
      </p:sp>
      <p:sp>
        <p:nvSpPr>
          <p:cNvPr id="1039" name="Rectangle 15"/>
          <p:cNvSpPr>
            <a:spLocks noChangeArrowheads="1"/>
          </p:cNvSpPr>
          <p:nvPr/>
        </p:nvSpPr>
        <p:spPr bwMode="ltGray">
          <a:xfrm>
            <a:off x="0" y="6616700"/>
            <a:ext cx="9144000" cy="74613"/>
          </a:xfrm>
          <a:prstGeom prst="rect">
            <a:avLst/>
          </a:prstGeom>
          <a:solidFill>
            <a:srgbClr val="FFCC66"/>
          </a:solidFill>
          <a:ln w="9525">
            <a:solidFill>
              <a:srgbClr val="FFCC66"/>
            </a:solidFill>
            <a:miter lim="800000"/>
            <a:headEnd/>
            <a:tailEnd/>
          </a:ln>
          <a:effectLst/>
        </p:spPr>
        <p:txBody>
          <a:bodyPr wrap="none" anchor="ctr"/>
          <a:lstStyle/>
          <a:p>
            <a:pPr algn="l" eaLnBrk="0" fontAlgn="auto" hangingPunct="0">
              <a:spcBef>
                <a:spcPts val="0"/>
              </a:spcBef>
              <a:spcAft>
                <a:spcPts val="0"/>
              </a:spcAft>
              <a:defRPr/>
            </a:pPr>
            <a:endParaRPr lang="en-US">
              <a:latin typeface="+mn-lt"/>
            </a:endParaRPr>
          </a:p>
        </p:txBody>
      </p:sp>
      <p:sp>
        <p:nvSpPr>
          <p:cNvPr id="1040" name="Rectangle 16"/>
          <p:cNvSpPr>
            <a:spLocks noChangeArrowheads="1"/>
          </p:cNvSpPr>
          <p:nvPr/>
        </p:nvSpPr>
        <p:spPr bwMode="auto">
          <a:xfrm>
            <a:off x="0" y="6699250"/>
            <a:ext cx="9144000" cy="152400"/>
          </a:xfrm>
          <a:prstGeom prst="rect">
            <a:avLst/>
          </a:prstGeom>
          <a:solidFill>
            <a:srgbClr val="000066"/>
          </a:solidFill>
          <a:ln w="9525">
            <a:solidFill>
              <a:srgbClr val="000066"/>
            </a:solidFill>
            <a:miter lim="800000"/>
            <a:headEnd/>
            <a:tailEnd/>
          </a:ln>
          <a:effectLst/>
        </p:spPr>
        <p:txBody>
          <a:bodyPr wrap="none" anchor="ctr"/>
          <a:lstStyle/>
          <a:p>
            <a:pPr algn="l" eaLnBrk="0" fontAlgn="auto" hangingPunct="0">
              <a:spcBef>
                <a:spcPts val="0"/>
              </a:spcBef>
              <a:spcAft>
                <a:spcPts val="0"/>
              </a:spcAft>
              <a:defRPr/>
            </a:pPr>
            <a:endParaRPr lang="en-US">
              <a:latin typeface="+mn-lt"/>
            </a:endParaRPr>
          </a:p>
        </p:txBody>
      </p:sp>
    </p:spTree>
  </p:cSld>
  <p:clrMap bg1="lt1" tx1="dk1" bg2="lt2" tx2="dk2" accent1="accent1" accent2="accent2" accent3="accent3" accent4="accent4" accent5="accent5" accent6="accent6" hlink="hlink" folHlink="folHlink"/>
  <p:sldLayoutIdLst>
    <p:sldLayoutId id="2147484077" r:id="rId1"/>
    <p:sldLayoutId id="2147484078" r:id="rId2"/>
  </p:sldLayoutIdLst>
  <p:hf hdr="0" dt="0"/>
  <p:txStyles>
    <p:titleStyle>
      <a:lvl1pPr algn="l" rtl="0" eaLnBrk="0" fontAlgn="base" hangingPunct="0">
        <a:spcBef>
          <a:spcPct val="0"/>
        </a:spcBef>
        <a:spcAft>
          <a:spcPct val="0"/>
        </a:spcAft>
        <a:defRPr sz="2400" b="1">
          <a:solidFill>
            <a:schemeClr val="tx1"/>
          </a:solidFill>
          <a:latin typeface="+mj-lt"/>
          <a:ea typeface="+mj-ea"/>
          <a:cs typeface="+mj-cs"/>
        </a:defRPr>
      </a:lvl1pPr>
      <a:lvl2pPr algn="l" rtl="0" eaLnBrk="0" fontAlgn="base" hangingPunct="0">
        <a:spcBef>
          <a:spcPct val="0"/>
        </a:spcBef>
        <a:spcAft>
          <a:spcPct val="0"/>
        </a:spcAft>
        <a:defRPr sz="2400" b="1">
          <a:solidFill>
            <a:schemeClr val="tx1"/>
          </a:solidFill>
          <a:latin typeface="Arial" charset="0"/>
        </a:defRPr>
      </a:lvl2pPr>
      <a:lvl3pPr algn="l" rtl="0" eaLnBrk="0" fontAlgn="base" hangingPunct="0">
        <a:spcBef>
          <a:spcPct val="0"/>
        </a:spcBef>
        <a:spcAft>
          <a:spcPct val="0"/>
        </a:spcAft>
        <a:defRPr sz="2400" b="1">
          <a:solidFill>
            <a:schemeClr val="tx1"/>
          </a:solidFill>
          <a:latin typeface="Arial" charset="0"/>
        </a:defRPr>
      </a:lvl3pPr>
      <a:lvl4pPr algn="l" rtl="0" eaLnBrk="0" fontAlgn="base" hangingPunct="0">
        <a:spcBef>
          <a:spcPct val="0"/>
        </a:spcBef>
        <a:spcAft>
          <a:spcPct val="0"/>
        </a:spcAft>
        <a:defRPr sz="2400" b="1">
          <a:solidFill>
            <a:schemeClr val="tx1"/>
          </a:solidFill>
          <a:latin typeface="Arial" charset="0"/>
        </a:defRPr>
      </a:lvl4pPr>
      <a:lvl5pPr algn="l" rtl="0" eaLnBrk="0" fontAlgn="base" hangingPunct="0">
        <a:spcBef>
          <a:spcPct val="0"/>
        </a:spcBef>
        <a:spcAft>
          <a:spcPct val="0"/>
        </a:spcAft>
        <a:defRPr sz="2400" b="1">
          <a:solidFill>
            <a:schemeClr val="tx1"/>
          </a:solidFill>
          <a:latin typeface="Arial" charset="0"/>
        </a:defRPr>
      </a:lvl5pPr>
      <a:lvl6pPr marL="457200" algn="l" rtl="0" eaLnBrk="0" fontAlgn="base" hangingPunct="0">
        <a:spcBef>
          <a:spcPct val="0"/>
        </a:spcBef>
        <a:spcAft>
          <a:spcPct val="0"/>
        </a:spcAft>
        <a:defRPr sz="2400" b="1">
          <a:solidFill>
            <a:schemeClr val="tx1"/>
          </a:solidFill>
          <a:latin typeface="Arial" charset="0"/>
        </a:defRPr>
      </a:lvl6pPr>
      <a:lvl7pPr marL="914400" algn="l" rtl="0" eaLnBrk="0" fontAlgn="base" hangingPunct="0">
        <a:spcBef>
          <a:spcPct val="0"/>
        </a:spcBef>
        <a:spcAft>
          <a:spcPct val="0"/>
        </a:spcAft>
        <a:defRPr sz="2400" b="1">
          <a:solidFill>
            <a:schemeClr val="tx1"/>
          </a:solidFill>
          <a:latin typeface="Arial" charset="0"/>
        </a:defRPr>
      </a:lvl7pPr>
      <a:lvl8pPr marL="1371600" algn="l" rtl="0" eaLnBrk="0" fontAlgn="base" hangingPunct="0">
        <a:spcBef>
          <a:spcPct val="0"/>
        </a:spcBef>
        <a:spcAft>
          <a:spcPct val="0"/>
        </a:spcAft>
        <a:defRPr sz="2400" b="1">
          <a:solidFill>
            <a:schemeClr val="tx1"/>
          </a:solidFill>
          <a:latin typeface="Arial" charset="0"/>
        </a:defRPr>
      </a:lvl8pPr>
      <a:lvl9pPr marL="1828800" algn="l" rtl="0" eaLnBrk="0" fontAlgn="base" hangingPunct="0">
        <a:spcBef>
          <a:spcPct val="0"/>
        </a:spcBef>
        <a:spcAft>
          <a:spcPct val="0"/>
        </a:spcAft>
        <a:defRPr sz="2400" b="1">
          <a:solidFill>
            <a:schemeClr val="tx1"/>
          </a:solidFill>
          <a:latin typeface="Arial" charset="0"/>
        </a:defRPr>
      </a:lvl9pPr>
    </p:titleStyle>
    <p:bodyStyle>
      <a:lvl1pPr marL="342900" indent="-342900" algn="l" rtl="0" eaLnBrk="0" fontAlgn="base" hangingPunct="0">
        <a:lnSpc>
          <a:spcPct val="120000"/>
        </a:lnSpc>
        <a:spcBef>
          <a:spcPct val="20000"/>
        </a:spcBef>
        <a:spcAft>
          <a:spcPct val="0"/>
        </a:spcAft>
        <a:buChar char="o"/>
        <a:defRPr sz="2400" b="1">
          <a:solidFill>
            <a:schemeClr val="tx1"/>
          </a:solidFill>
          <a:latin typeface="+mn-lt"/>
          <a:ea typeface="+mn-ea"/>
          <a:cs typeface="+mn-cs"/>
        </a:defRPr>
      </a:lvl1pPr>
      <a:lvl2pPr marL="742950" indent="-285750" algn="l" rtl="0" eaLnBrk="0" fontAlgn="base" hangingPunct="0">
        <a:lnSpc>
          <a:spcPct val="120000"/>
        </a:lnSpc>
        <a:spcBef>
          <a:spcPct val="20000"/>
        </a:spcBef>
        <a:spcAft>
          <a:spcPct val="0"/>
        </a:spcAft>
        <a:buFont typeface="Wingdings" pitchFamily="2" charset="2"/>
        <a:buChar char="Ø"/>
        <a:defRPr sz="2000" b="1">
          <a:solidFill>
            <a:schemeClr val="tx1"/>
          </a:solidFill>
          <a:latin typeface="+mn-lt"/>
        </a:defRPr>
      </a:lvl2pPr>
      <a:lvl3pPr marL="1143000" indent="-228600" algn="l" rtl="0" eaLnBrk="0" fontAlgn="base" hangingPunct="0">
        <a:lnSpc>
          <a:spcPct val="120000"/>
        </a:lnSpc>
        <a:spcBef>
          <a:spcPct val="20000"/>
        </a:spcBef>
        <a:spcAft>
          <a:spcPct val="0"/>
        </a:spcAft>
        <a:buChar char="•"/>
        <a:defRPr sz="2400" b="1">
          <a:solidFill>
            <a:schemeClr val="tx1"/>
          </a:solidFill>
          <a:latin typeface="+mn-lt"/>
        </a:defRPr>
      </a:lvl3pPr>
      <a:lvl4pPr marL="1600200" indent="-228600" algn="l" rtl="0" eaLnBrk="0" fontAlgn="base" hangingPunct="0">
        <a:lnSpc>
          <a:spcPct val="120000"/>
        </a:lnSpc>
        <a:spcBef>
          <a:spcPct val="20000"/>
        </a:spcBef>
        <a:spcAft>
          <a:spcPct val="0"/>
        </a:spcAft>
        <a:buChar char="–"/>
        <a:defRPr sz="2000">
          <a:solidFill>
            <a:schemeClr val="tx1"/>
          </a:solidFill>
          <a:latin typeface="+mn-lt"/>
        </a:defRPr>
      </a:lvl4pPr>
      <a:lvl5pPr marL="2057400" indent="-228600" algn="l" rtl="0" eaLnBrk="0" fontAlgn="base" hangingPunct="0">
        <a:lnSpc>
          <a:spcPct val="120000"/>
        </a:lnSpc>
        <a:spcBef>
          <a:spcPct val="20000"/>
        </a:spcBef>
        <a:spcAft>
          <a:spcPct val="0"/>
        </a:spcAft>
        <a:buChar char="»"/>
        <a:defRPr sz="2000">
          <a:solidFill>
            <a:schemeClr val="tx1"/>
          </a:solidFill>
          <a:latin typeface="+mn-lt"/>
        </a:defRPr>
      </a:lvl5pPr>
      <a:lvl6pPr marL="2514600" indent="-228600" algn="l" rtl="0" eaLnBrk="0" fontAlgn="base" hangingPunct="0">
        <a:lnSpc>
          <a:spcPct val="120000"/>
        </a:lnSpc>
        <a:spcBef>
          <a:spcPct val="20000"/>
        </a:spcBef>
        <a:spcAft>
          <a:spcPct val="0"/>
        </a:spcAft>
        <a:buChar char="»"/>
        <a:defRPr sz="2000">
          <a:solidFill>
            <a:schemeClr val="tx1"/>
          </a:solidFill>
          <a:latin typeface="+mn-lt"/>
        </a:defRPr>
      </a:lvl6pPr>
      <a:lvl7pPr marL="2971800" indent="-228600" algn="l" rtl="0" eaLnBrk="0" fontAlgn="base" hangingPunct="0">
        <a:lnSpc>
          <a:spcPct val="120000"/>
        </a:lnSpc>
        <a:spcBef>
          <a:spcPct val="20000"/>
        </a:spcBef>
        <a:spcAft>
          <a:spcPct val="0"/>
        </a:spcAft>
        <a:buChar char="»"/>
        <a:defRPr sz="2000">
          <a:solidFill>
            <a:schemeClr val="tx1"/>
          </a:solidFill>
          <a:latin typeface="+mn-lt"/>
        </a:defRPr>
      </a:lvl7pPr>
      <a:lvl8pPr marL="3429000" indent="-228600" algn="l" rtl="0" eaLnBrk="0" fontAlgn="base" hangingPunct="0">
        <a:lnSpc>
          <a:spcPct val="120000"/>
        </a:lnSpc>
        <a:spcBef>
          <a:spcPct val="20000"/>
        </a:spcBef>
        <a:spcAft>
          <a:spcPct val="0"/>
        </a:spcAft>
        <a:buChar char="»"/>
        <a:defRPr sz="2000">
          <a:solidFill>
            <a:schemeClr val="tx1"/>
          </a:solidFill>
          <a:latin typeface="+mn-lt"/>
        </a:defRPr>
      </a:lvl8pPr>
      <a:lvl9pPr marL="3886200" indent="-228600" algn="l" rtl="0" eaLnBrk="0" fontAlgn="base" hangingPunct="0">
        <a:lnSpc>
          <a:spcPct val="120000"/>
        </a:lnSpc>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slide" Target="slide2.xml"/><Relationship Id="rId7"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25.xml"/><Relationship Id="rId3" Type="http://schemas.openxmlformats.org/officeDocument/2006/relationships/slide" Target="slide7.xml"/><Relationship Id="rId7" Type="http://schemas.openxmlformats.org/officeDocument/2006/relationships/slide" Target="slide2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slide" Target="slide17.xml"/><Relationship Id="rId11" Type="http://schemas.openxmlformats.org/officeDocument/2006/relationships/slide" Target="slide37.xml"/><Relationship Id="rId5" Type="http://schemas.openxmlformats.org/officeDocument/2006/relationships/slide" Target="slide13.xml"/><Relationship Id="rId10" Type="http://schemas.openxmlformats.org/officeDocument/2006/relationships/slide" Target="slide33.xml"/><Relationship Id="rId4" Type="http://schemas.openxmlformats.org/officeDocument/2006/relationships/slide" Target="slide11.xml"/><Relationship Id="rId9" Type="http://schemas.openxmlformats.org/officeDocument/2006/relationships/slide" Target="slide29.xml"/></Relationships>
</file>

<file path=ppt/slides/_rels/slide2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14.gif"/><Relationship Id="rId4" Type="http://schemas.openxmlformats.org/officeDocument/2006/relationships/image" Target="../media/image13.png"/></Relationships>
</file>

<file path=ppt/slides/_rels/slide2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16.gif"/><Relationship Id="rId4" Type="http://schemas.openxmlformats.org/officeDocument/2006/relationships/slide" Target="slide2.xml"/></Relationships>
</file>

<file path=ppt/slides/_rels/slide2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3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7.xml"/><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png"/></Relationships>
</file>

<file path=ppt/slides/_rels/slide3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ltGray">
          <a:xfrm>
            <a:off x="-4763" y="160338"/>
            <a:ext cx="9144001" cy="84137"/>
          </a:xfrm>
          <a:prstGeom prst="rect">
            <a:avLst/>
          </a:prstGeom>
          <a:solidFill>
            <a:srgbClr val="FFCC66"/>
          </a:solidFill>
          <a:ln w="9525">
            <a:solidFill>
              <a:srgbClr val="FFCC66"/>
            </a:solidFill>
            <a:miter lim="800000"/>
            <a:headEnd/>
            <a:tailEnd/>
          </a:ln>
        </p:spPr>
        <p:txBody>
          <a:bodyPr wrap="none" anchor="ctr"/>
          <a:lstStyle/>
          <a:p>
            <a:pPr algn="l"/>
            <a:endParaRPr lang="en-US"/>
          </a:p>
        </p:txBody>
      </p:sp>
      <p:sp>
        <p:nvSpPr>
          <p:cNvPr id="4099" name="Rectangle 5"/>
          <p:cNvSpPr>
            <a:spLocks noChangeArrowheads="1"/>
          </p:cNvSpPr>
          <p:nvPr/>
        </p:nvSpPr>
        <p:spPr bwMode="auto">
          <a:xfrm>
            <a:off x="-4763" y="3175"/>
            <a:ext cx="9144001" cy="152400"/>
          </a:xfrm>
          <a:prstGeom prst="rect">
            <a:avLst/>
          </a:prstGeom>
          <a:solidFill>
            <a:srgbClr val="000066"/>
          </a:solidFill>
          <a:ln w="9525">
            <a:solidFill>
              <a:srgbClr val="000066"/>
            </a:solidFill>
            <a:miter lim="800000"/>
            <a:headEnd/>
            <a:tailEnd/>
          </a:ln>
        </p:spPr>
        <p:txBody>
          <a:bodyPr wrap="none" anchor="ctr"/>
          <a:lstStyle/>
          <a:p>
            <a:pPr algn="l"/>
            <a:endParaRPr lang="en-US"/>
          </a:p>
        </p:txBody>
      </p:sp>
      <p:sp>
        <p:nvSpPr>
          <p:cNvPr id="4100" name="Rectangle 7"/>
          <p:cNvSpPr>
            <a:spLocks noChangeArrowheads="1"/>
          </p:cNvSpPr>
          <p:nvPr/>
        </p:nvSpPr>
        <p:spPr bwMode="auto">
          <a:xfrm>
            <a:off x="3203575" y="3194050"/>
            <a:ext cx="5902325" cy="74613"/>
          </a:xfrm>
          <a:prstGeom prst="rect">
            <a:avLst/>
          </a:prstGeom>
          <a:solidFill>
            <a:srgbClr val="A50021"/>
          </a:solidFill>
          <a:ln w="9525">
            <a:noFill/>
            <a:miter lim="800000"/>
            <a:headEnd/>
            <a:tailEnd/>
          </a:ln>
        </p:spPr>
        <p:txBody>
          <a:bodyPr wrap="none" anchor="ctr"/>
          <a:lstStyle/>
          <a:p>
            <a:pPr algn="l"/>
            <a:endParaRPr lang="en-US"/>
          </a:p>
        </p:txBody>
      </p:sp>
      <p:sp>
        <p:nvSpPr>
          <p:cNvPr id="4101" name="Rectangle 8"/>
          <p:cNvSpPr>
            <a:spLocks noChangeArrowheads="1"/>
          </p:cNvSpPr>
          <p:nvPr/>
        </p:nvSpPr>
        <p:spPr bwMode="auto">
          <a:xfrm>
            <a:off x="-4763" y="6711950"/>
            <a:ext cx="9144001" cy="152400"/>
          </a:xfrm>
          <a:prstGeom prst="rect">
            <a:avLst/>
          </a:prstGeom>
          <a:solidFill>
            <a:srgbClr val="000066"/>
          </a:solidFill>
          <a:ln w="9525">
            <a:solidFill>
              <a:srgbClr val="000066"/>
            </a:solidFill>
            <a:miter lim="800000"/>
            <a:headEnd/>
            <a:tailEnd/>
          </a:ln>
        </p:spPr>
        <p:txBody>
          <a:bodyPr wrap="none" anchor="ctr"/>
          <a:lstStyle/>
          <a:p>
            <a:pPr algn="l"/>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755775" y="292100"/>
            <a:ext cx="7388225" cy="695325"/>
          </a:xfrm>
        </p:spPr>
        <p:txBody>
          <a:bodyPr/>
          <a:lstStyle/>
          <a:p>
            <a:r>
              <a:rPr lang="en-US" smtClean="0"/>
              <a:t>Lesson Two – Topics</a:t>
            </a:r>
          </a:p>
        </p:txBody>
      </p:sp>
      <p:sp>
        <p:nvSpPr>
          <p:cNvPr id="13315" name="Slide Number Placeholder 5"/>
          <p:cNvSpPr>
            <a:spLocks noGrp="1"/>
          </p:cNvSpPr>
          <p:nvPr>
            <p:ph type="sldNum" sz="quarter" idx="10"/>
          </p:nvPr>
        </p:nvSpPr>
        <p:spPr bwMode="auto">
          <a:xfrm>
            <a:off x="7010400" y="6677025"/>
            <a:ext cx="2133600" cy="476250"/>
          </a:xfrm>
          <a:noFill/>
          <a:ln>
            <a:miter lim="800000"/>
            <a:headEnd/>
            <a:tailEnd/>
          </a:ln>
        </p:spPr>
        <p:txBody>
          <a:bodyPr vert="horz" wrap="square" lIns="91440" tIns="45720" rIns="91440" bIns="45720" numCol="1" anchor="t" anchorCtr="0" compatLnSpc="1">
            <a:prstTxWarp prst="textNoShape">
              <a:avLst/>
            </a:prstTxWarp>
          </a:bodyPr>
          <a:lstStyle/>
          <a:p>
            <a:fld id="{A71E6E7C-B338-4DBB-B2F6-25FAAFD17ED0}" type="slidenum">
              <a:rPr lang="en-US" sz="800" smtClean="0"/>
              <a:pPr/>
              <a:t>10</a:t>
            </a:fld>
            <a:endParaRPr lang="en-US" sz="800" smtClean="0"/>
          </a:p>
        </p:txBody>
      </p:sp>
      <p:sp>
        <p:nvSpPr>
          <p:cNvPr id="13316" name="TextBox 9"/>
          <p:cNvSpPr txBox="1">
            <a:spLocks noChangeArrowheads="1"/>
          </p:cNvSpPr>
          <p:nvPr/>
        </p:nvSpPr>
        <p:spPr bwMode="auto">
          <a:xfrm>
            <a:off x="128588" y="1420813"/>
            <a:ext cx="4222750" cy="336550"/>
          </a:xfrm>
          <a:prstGeom prst="rect">
            <a:avLst/>
          </a:prstGeom>
          <a:noFill/>
          <a:ln w="9525">
            <a:noFill/>
            <a:miter lim="800000"/>
            <a:headEnd/>
            <a:tailEnd/>
          </a:ln>
        </p:spPr>
        <p:txBody>
          <a:bodyPr>
            <a:spAutoFit/>
          </a:bodyPr>
          <a:lstStyle/>
          <a:p>
            <a:pPr algn="l" eaLnBrk="0" hangingPunct="0">
              <a:tabLst>
                <a:tab pos="3086100" algn="l"/>
              </a:tabLst>
            </a:pPr>
            <a:r>
              <a:rPr lang="en-US" sz="1600" b="1">
                <a:ea typeface="MS PGothic" pitchFamily="34" charset="-128"/>
              </a:rPr>
              <a:t>Lesson Two Topics</a:t>
            </a:r>
          </a:p>
        </p:txBody>
      </p:sp>
      <p:sp>
        <p:nvSpPr>
          <p:cNvPr id="7" name="Rectangle 6">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graphicFrame>
        <p:nvGraphicFramePr>
          <p:cNvPr id="8" name="Group 13"/>
          <p:cNvGraphicFramePr>
            <a:graphicFrameLocks noGrp="1"/>
          </p:cNvGraphicFramePr>
          <p:nvPr/>
        </p:nvGraphicFramePr>
        <p:xfrm>
          <a:off x="479425" y="2060575"/>
          <a:ext cx="7318375" cy="1463676"/>
        </p:xfrm>
        <a:graphic>
          <a:graphicData uri="http://schemas.openxmlformats.org/drawingml/2006/table">
            <a:tbl>
              <a:tblPr/>
              <a:tblGrid>
                <a:gridCol w="1412876"/>
                <a:gridCol w="5905499"/>
              </a:tblGrid>
              <a:tr h="731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rPr>
                        <a:t>Topic One</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Assigning NASA Programs to NASA Requests</a:t>
                      </a:r>
                    </a:p>
                  </a:txBody>
                  <a:tcPr marL="68580" marR="68580" marT="0" marB="0" horzOverflow="overflow">
                    <a:lnL>
                      <a:noFill/>
                    </a:lnL>
                    <a:lnR>
                      <a:noFill/>
                    </a:lnR>
                    <a:lnT>
                      <a:noFill/>
                    </a:lnT>
                    <a:lnB>
                      <a:noFill/>
                    </a:lnB>
                    <a:lnTlToBr>
                      <a:noFill/>
                    </a:lnTlToBr>
                    <a:lnBlToTr>
                      <a:noFill/>
                    </a:lnBlToTr>
                    <a:noFill/>
                  </a:tcPr>
                </a:tc>
              </a:tr>
              <a:tr h="731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rPr>
                        <a:t>Topic Two</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Maintaining the NASA Program List</a:t>
                      </a:r>
                    </a:p>
                  </a:txBody>
                  <a:tcPr marL="68580" marR="68580" marT="0" marB="0"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1" descr="slide_12.gif"/>
          <p:cNvPicPr>
            <a:picLocks noChangeAspect="1"/>
          </p:cNvPicPr>
          <p:nvPr/>
        </p:nvPicPr>
        <p:blipFill>
          <a:blip r:embed="rId3" cstate="print"/>
          <a:srcRect/>
          <a:stretch>
            <a:fillRect/>
          </a:stretch>
        </p:blipFill>
        <p:spPr bwMode="auto">
          <a:xfrm>
            <a:off x="3959225" y="1698625"/>
            <a:ext cx="4933950" cy="2974975"/>
          </a:xfrm>
          <a:prstGeom prst="rect">
            <a:avLst/>
          </a:prstGeom>
          <a:noFill/>
          <a:ln w="19050">
            <a:solidFill>
              <a:schemeClr val="tx1"/>
            </a:solidFill>
            <a:miter lim="800000"/>
            <a:headEnd/>
            <a:tailEnd/>
          </a:ln>
        </p:spPr>
      </p:pic>
      <p:sp>
        <p:nvSpPr>
          <p:cNvPr id="14339" name="Rectangle 2"/>
          <p:cNvSpPr>
            <a:spLocks noGrp="1" noChangeArrowheads="1"/>
          </p:cNvSpPr>
          <p:nvPr>
            <p:ph type="title" idx="4294967295"/>
          </p:nvPr>
        </p:nvSpPr>
        <p:spPr/>
        <p:txBody>
          <a:bodyPr/>
          <a:lstStyle/>
          <a:p>
            <a:r>
              <a:rPr lang="en-US" sz="1900" smtClean="0"/>
              <a:t>Topic One – Assigning NASA Programs to NASA Requests</a:t>
            </a:r>
          </a:p>
        </p:txBody>
      </p:sp>
      <p:sp>
        <p:nvSpPr>
          <p:cNvPr id="14340" name="Text Box 24"/>
          <p:cNvSpPr txBox="1">
            <a:spLocks noChangeArrowheads="1"/>
          </p:cNvSpPr>
          <p:nvPr/>
        </p:nvSpPr>
        <p:spPr bwMode="auto">
          <a:xfrm>
            <a:off x="133350" y="1219200"/>
            <a:ext cx="6657975" cy="338138"/>
          </a:xfrm>
          <a:prstGeom prst="rect">
            <a:avLst/>
          </a:prstGeom>
          <a:noFill/>
          <a:ln w="9525">
            <a:noFill/>
            <a:miter lim="800000"/>
            <a:headEnd/>
            <a:tailEnd/>
          </a:ln>
        </p:spPr>
        <p:txBody>
          <a:bodyPr>
            <a:spAutoFit/>
          </a:bodyPr>
          <a:lstStyle/>
          <a:p>
            <a:pPr algn="l">
              <a:spcBef>
                <a:spcPct val="50000"/>
              </a:spcBef>
            </a:pPr>
            <a:r>
              <a:rPr lang="en-US" sz="1600" b="1"/>
              <a:t>Assigning NASA Programs to NASA Requests</a:t>
            </a:r>
          </a:p>
        </p:txBody>
      </p:sp>
      <p:sp>
        <p:nvSpPr>
          <p:cNvPr id="14341" name="Slide Number Placeholder 12"/>
          <p:cNvSpPr txBox="1">
            <a:spLocks noGrp="1"/>
          </p:cNvSpPr>
          <p:nvPr/>
        </p:nvSpPr>
        <p:spPr bwMode="auto">
          <a:xfrm>
            <a:off x="7010400" y="6680200"/>
            <a:ext cx="2133600" cy="476250"/>
          </a:xfrm>
          <a:prstGeom prst="rect">
            <a:avLst/>
          </a:prstGeom>
          <a:noFill/>
          <a:ln w="9525">
            <a:noFill/>
            <a:miter lim="800000"/>
            <a:headEnd/>
            <a:tailEnd/>
          </a:ln>
        </p:spPr>
        <p:txBody>
          <a:bodyPr/>
          <a:lstStyle/>
          <a:p>
            <a:pPr algn="r"/>
            <a:fld id="{B1C23005-4E31-45A7-977C-2BB006CD47C3}" type="slidenum">
              <a:rPr lang="en-US" sz="800">
                <a:solidFill>
                  <a:schemeClr val="bg1"/>
                </a:solidFill>
              </a:rPr>
              <a:pPr algn="r"/>
              <a:t>11</a:t>
            </a:fld>
            <a:endParaRPr lang="en-US" sz="800">
              <a:solidFill>
                <a:schemeClr val="bg1"/>
              </a:solidFill>
            </a:endParaRPr>
          </a:p>
        </p:txBody>
      </p:sp>
      <p:sp>
        <p:nvSpPr>
          <p:cNvPr id="8" name="Rectangle 7">
            <a:hlinkClick r:id="rId4"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sp>
        <p:nvSpPr>
          <p:cNvPr id="14343" name="TextBox 10"/>
          <p:cNvSpPr txBox="1">
            <a:spLocks noChangeArrowheads="1"/>
          </p:cNvSpPr>
          <p:nvPr/>
        </p:nvSpPr>
        <p:spPr bwMode="auto">
          <a:xfrm>
            <a:off x="254000" y="1636713"/>
            <a:ext cx="3460750" cy="1015663"/>
          </a:xfrm>
          <a:prstGeom prst="rect">
            <a:avLst/>
          </a:prstGeom>
          <a:noFill/>
          <a:ln w="9525">
            <a:noFill/>
            <a:miter lim="800000"/>
            <a:headEnd/>
            <a:tailEnd/>
          </a:ln>
        </p:spPr>
        <p:txBody>
          <a:bodyPr>
            <a:spAutoFit/>
          </a:bodyPr>
          <a:lstStyle/>
          <a:p>
            <a:pPr algn="l"/>
            <a:r>
              <a:rPr lang="en-US" sz="1200" dirty="0"/>
              <a:t>IFBT and CMO users will now need to assign NASA Programs to NASA requests. Use the new NASA Program field on the NASA Contract Information </a:t>
            </a:r>
            <a:r>
              <a:rPr lang="en-US" sz="1200" dirty="0" smtClean="0"/>
              <a:t>page (Graphic </a:t>
            </a:r>
            <a:r>
              <a:rPr lang="en-US" sz="1200" dirty="0"/>
              <a:t>2.1</a:t>
            </a:r>
            <a:r>
              <a:rPr lang="en-US" sz="1200" dirty="0" smtClean="0"/>
              <a:t>). This drop-down list contains only active NASA programs.</a:t>
            </a:r>
            <a:endParaRPr lang="en-US" sz="1200" dirty="0"/>
          </a:p>
        </p:txBody>
      </p:sp>
      <p:sp>
        <p:nvSpPr>
          <p:cNvPr id="14344" name="TextBox 14"/>
          <p:cNvSpPr txBox="1">
            <a:spLocks noChangeArrowheads="1"/>
          </p:cNvSpPr>
          <p:nvPr/>
        </p:nvSpPr>
        <p:spPr bwMode="auto">
          <a:xfrm>
            <a:off x="3951288" y="4697413"/>
            <a:ext cx="4557712" cy="215900"/>
          </a:xfrm>
          <a:prstGeom prst="rect">
            <a:avLst/>
          </a:prstGeom>
          <a:noFill/>
          <a:ln w="9525">
            <a:noFill/>
            <a:miter lim="800000"/>
            <a:headEnd/>
            <a:tailEnd/>
          </a:ln>
        </p:spPr>
        <p:txBody>
          <a:bodyPr>
            <a:spAutoFit/>
          </a:bodyPr>
          <a:lstStyle/>
          <a:p>
            <a:pPr algn="l"/>
            <a:r>
              <a:rPr lang="en-US" sz="800" dirty="0">
                <a:ea typeface="MS PGothic" pitchFamily="34" charset="-128"/>
              </a:rPr>
              <a:t>Graphic 2.1 : Enter/Edit NASA Contract </a:t>
            </a:r>
            <a:r>
              <a:rPr lang="en-US" sz="800" dirty="0" smtClean="0">
                <a:ea typeface="MS PGothic" pitchFamily="34" charset="-128"/>
              </a:rPr>
              <a:t>Information page</a:t>
            </a:r>
            <a:endParaRPr lang="en-US" sz="800" dirty="0">
              <a:ea typeface="MS PGothic" pitchFamily="34" charset="-128"/>
            </a:endParaRPr>
          </a:p>
        </p:txBody>
      </p:sp>
      <p:sp>
        <p:nvSpPr>
          <p:cNvPr id="14345" name="Rectangle 10"/>
          <p:cNvSpPr>
            <a:spLocks noChangeArrowheads="1"/>
          </p:cNvSpPr>
          <p:nvPr/>
        </p:nvSpPr>
        <p:spPr bwMode="auto">
          <a:xfrm>
            <a:off x="4140200" y="3797300"/>
            <a:ext cx="4686300" cy="152400"/>
          </a:xfrm>
          <a:prstGeom prst="rect">
            <a:avLst/>
          </a:prstGeom>
          <a:noFill/>
          <a:ln w="19050" algn="ctr">
            <a:solidFill>
              <a:srgbClr val="FF0000"/>
            </a:solidFill>
            <a:round/>
            <a:headEnd/>
            <a:tailEnd/>
          </a:ln>
        </p:spPr>
        <p:txBody>
          <a:bodyPr/>
          <a:lstStyle/>
          <a:p>
            <a:pPr algn="l" eaLnBrk="0" hangingPunct="0"/>
            <a:endParaRPr lang="en-US" sz="2400">
              <a:latin typeface="MS Gothic"/>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p:txBody>
          <a:bodyPr/>
          <a:lstStyle/>
          <a:p>
            <a:r>
              <a:rPr lang="en-US" sz="2100" smtClean="0"/>
              <a:t>Topic Two – Maintaining the NASA Program List</a:t>
            </a:r>
          </a:p>
        </p:txBody>
      </p:sp>
      <p:sp>
        <p:nvSpPr>
          <p:cNvPr id="15363" name="Text Box 24"/>
          <p:cNvSpPr txBox="1">
            <a:spLocks noChangeArrowheads="1"/>
          </p:cNvSpPr>
          <p:nvPr/>
        </p:nvSpPr>
        <p:spPr bwMode="auto">
          <a:xfrm>
            <a:off x="133350" y="1219200"/>
            <a:ext cx="6657975" cy="338138"/>
          </a:xfrm>
          <a:prstGeom prst="rect">
            <a:avLst/>
          </a:prstGeom>
          <a:noFill/>
          <a:ln w="9525">
            <a:noFill/>
            <a:miter lim="800000"/>
            <a:headEnd/>
            <a:tailEnd/>
          </a:ln>
        </p:spPr>
        <p:txBody>
          <a:bodyPr>
            <a:spAutoFit/>
          </a:bodyPr>
          <a:lstStyle/>
          <a:p>
            <a:pPr algn="l">
              <a:spcBef>
                <a:spcPct val="50000"/>
              </a:spcBef>
            </a:pPr>
            <a:r>
              <a:rPr lang="en-US" sz="1600" b="1"/>
              <a:t>Maintaining the NASA Program List</a:t>
            </a:r>
          </a:p>
        </p:txBody>
      </p:sp>
      <p:sp>
        <p:nvSpPr>
          <p:cNvPr id="15364" name="Slide Number Placeholder 12"/>
          <p:cNvSpPr txBox="1">
            <a:spLocks noGrp="1"/>
          </p:cNvSpPr>
          <p:nvPr/>
        </p:nvSpPr>
        <p:spPr bwMode="auto">
          <a:xfrm>
            <a:off x="7010400" y="6680200"/>
            <a:ext cx="2133600" cy="476250"/>
          </a:xfrm>
          <a:prstGeom prst="rect">
            <a:avLst/>
          </a:prstGeom>
          <a:noFill/>
          <a:ln w="9525">
            <a:noFill/>
            <a:miter lim="800000"/>
            <a:headEnd/>
            <a:tailEnd/>
          </a:ln>
        </p:spPr>
        <p:txBody>
          <a:bodyPr/>
          <a:lstStyle/>
          <a:p>
            <a:pPr algn="r"/>
            <a:fld id="{62A23DE2-1AA0-4ACA-9CA8-CEF2EC8801DC}" type="slidenum">
              <a:rPr lang="en-US" sz="800">
                <a:solidFill>
                  <a:schemeClr val="bg1"/>
                </a:solidFill>
              </a:rPr>
              <a:pPr algn="r"/>
              <a:t>12</a:t>
            </a:fld>
            <a:endParaRPr lang="en-US" sz="800">
              <a:solidFill>
                <a:schemeClr val="bg1"/>
              </a:solidFill>
            </a:endParaRPr>
          </a:p>
        </p:txBody>
      </p:sp>
      <p:sp>
        <p:nvSpPr>
          <p:cNvPr id="8" name="Rectangle 7">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sp>
        <p:nvSpPr>
          <p:cNvPr id="15366" name="TextBox 10"/>
          <p:cNvSpPr txBox="1">
            <a:spLocks noChangeArrowheads="1"/>
          </p:cNvSpPr>
          <p:nvPr/>
        </p:nvSpPr>
        <p:spPr bwMode="auto">
          <a:xfrm>
            <a:off x="254000" y="1636713"/>
            <a:ext cx="3460750" cy="457200"/>
          </a:xfrm>
          <a:prstGeom prst="rect">
            <a:avLst/>
          </a:prstGeom>
          <a:noFill/>
          <a:ln w="9525">
            <a:noFill/>
            <a:miter lim="800000"/>
            <a:headEnd/>
            <a:tailEnd/>
          </a:ln>
        </p:spPr>
        <p:txBody>
          <a:bodyPr>
            <a:spAutoFit/>
          </a:bodyPr>
          <a:lstStyle/>
          <a:p>
            <a:pPr algn="l"/>
            <a:r>
              <a:rPr lang="en-US" sz="1200"/>
              <a:t>IFBT users can maintain the list of NASA programs currently in ECARS.</a:t>
            </a:r>
          </a:p>
        </p:txBody>
      </p:sp>
      <p:sp>
        <p:nvSpPr>
          <p:cNvPr id="15367" name="TextBox 14"/>
          <p:cNvSpPr txBox="1">
            <a:spLocks noChangeArrowheads="1"/>
          </p:cNvSpPr>
          <p:nvPr/>
        </p:nvSpPr>
        <p:spPr bwMode="auto">
          <a:xfrm>
            <a:off x="4281488" y="4722813"/>
            <a:ext cx="4557712" cy="215900"/>
          </a:xfrm>
          <a:prstGeom prst="rect">
            <a:avLst/>
          </a:prstGeom>
          <a:noFill/>
          <a:ln w="9525">
            <a:noFill/>
            <a:miter lim="800000"/>
            <a:headEnd/>
            <a:tailEnd/>
          </a:ln>
        </p:spPr>
        <p:txBody>
          <a:bodyPr>
            <a:spAutoFit/>
          </a:bodyPr>
          <a:lstStyle/>
          <a:p>
            <a:pPr algn="l"/>
            <a:r>
              <a:rPr lang="en-US" sz="800" dirty="0">
                <a:ea typeface="MS PGothic" pitchFamily="34" charset="-128"/>
              </a:rPr>
              <a:t>Graphic 2.2 : IFBT – Main </a:t>
            </a:r>
            <a:r>
              <a:rPr lang="en-US" sz="800" dirty="0" smtClean="0">
                <a:ea typeface="MS PGothic" pitchFamily="34" charset="-128"/>
              </a:rPr>
              <a:t>Menu page</a:t>
            </a:r>
            <a:endParaRPr lang="en-US" sz="800" dirty="0">
              <a:ea typeface="MS PGothic" pitchFamily="34" charset="-128"/>
            </a:endParaRPr>
          </a:p>
        </p:txBody>
      </p:sp>
      <p:graphicFrame>
        <p:nvGraphicFramePr>
          <p:cNvPr id="25" name="Group 28"/>
          <p:cNvGraphicFramePr>
            <a:graphicFrameLocks noGrp="1"/>
          </p:cNvGraphicFramePr>
          <p:nvPr/>
        </p:nvGraphicFramePr>
        <p:xfrm>
          <a:off x="330200" y="2343150"/>
          <a:ext cx="3657600" cy="1201230"/>
        </p:xfrm>
        <a:graphic>
          <a:graphicData uri="http://schemas.openxmlformats.org/drawingml/2006/table">
            <a:tbl>
              <a:tblPr/>
              <a:tblGrid>
                <a:gridCol w="381000"/>
                <a:gridCol w="3276600"/>
              </a:tblGrid>
              <a:tr h="274638">
                <a:tc gridSpan="2">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rPr>
                        <a:t>Maintaining the NASA Program List</a:t>
                      </a: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925513">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1.</a:t>
                      </a:r>
                    </a:p>
                  </a:txBody>
                  <a:tcP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1" u="none" strike="noStrike" cap="none" normalizeH="0" baseline="0" dirty="0" smtClean="0">
                          <a:ln>
                            <a:noFill/>
                          </a:ln>
                          <a:solidFill>
                            <a:srgbClr val="000000"/>
                          </a:solidFill>
                          <a:effectLst/>
                          <a:latin typeface="Arial" pitchFamily="34" charset="0"/>
                        </a:rPr>
                        <a:t>Click </a:t>
                      </a:r>
                      <a:r>
                        <a:rPr kumimoji="0" lang="en-US" sz="1200" b="0" i="0" u="none" strike="noStrike" cap="none" normalizeH="0" baseline="0" dirty="0" smtClean="0">
                          <a:ln>
                            <a:noFill/>
                          </a:ln>
                          <a:solidFill>
                            <a:srgbClr val="000000"/>
                          </a:solidFill>
                          <a:effectLst/>
                          <a:latin typeface="Arial" pitchFamily="34" charset="0"/>
                        </a:rPr>
                        <a:t>the </a:t>
                      </a:r>
                      <a:r>
                        <a:rPr kumimoji="0" lang="en-US" sz="1200" b="1" i="0" u="none" strike="noStrike" cap="none" normalizeH="0" baseline="0" dirty="0" smtClean="0">
                          <a:ln>
                            <a:noFill/>
                          </a:ln>
                          <a:solidFill>
                            <a:srgbClr val="000000"/>
                          </a:solidFill>
                          <a:effectLst/>
                          <a:latin typeface="Arial" pitchFamily="34" charset="0"/>
                        </a:rPr>
                        <a:t>NASA Program List </a:t>
                      </a:r>
                      <a:r>
                        <a:rPr kumimoji="0" lang="en-US" sz="1200" b="0" i="0" u="none" strike="noStrike" cap="none" normalizeH="0" baseline="0" dirty="0" smtClean="0">
                          <a:ln>
                            <a:noFill/>
                          </a:ln>
                          <a:solidFill>
                            <a:srgbClr val="000000"/>
                          </a:solidFill>
                          <a:effectLst/>
                          <a:latin typeface="Arial" pitchFamily="34" charset="0"/>
                        </a:rPr>
                        <a:t>link</a:t>
                      </a:r>
                      <a:r>
                        <a:rPr kumimoji="0" lang="en-US" sz="1200" b="1" i="0" u="none" strike="noStrike" cap="none" normalizeH="0" baseline="0" dirty="0" smtClean="0">
                          <a:ln>
                            <a:noFill/>
                          </a:ln>
                          <a:solidFill>
                            <a:srgbClr val="000000"/>
                          </a:solidFill>
                          <a:effectLst/>
                          <a:latin typeface="Arial" pitchFamily="34" charset="0"/>
                        </a:rPr>
                        <a:t> </a:t>
                      </a:r>
                      <a:r>
                        <a:rPr kumimoji="0" lang="en-US" sz="1200" b="0" i="0" u="none" strike="noStrike" cap="none" normalizeH="0" baseline="0" dirty="0" smtClean="0">
                          <a:ln>
                            <a:noFill/>
                          </a:ln>
                          <a:solidFill>
                            <a:srgbClr val="000000"/>
                          </a:solidFill>
                          <a:effectLst/>
                          <a:latin typeface="Arial" pitchFamily="34" charset="0"/>
                        </a:rPr>
                        <a:t>on the IFBT Main Menu (Graphic 2.2).</a:t>
                      </a:r>
                    </a:p>
                    <a:p>
                      <a:pPr marL="457200" marR="0" lvl="1" indent="0" algn="l" defTabSz="914400" rtl="0" eaLnBrk="0" fontAlgn="base" latinLnBrk="0" hangingPunct="0">
                        <a:lnSpc>
                          <a:spcPct val="120000"/>
                        </a:lnSpc>
                        <a:spcBef>
                          <a:spcPct val="20000"/>
                        </a:spcBef>
                        <a:spcAft>
                          <a:spcPct val="0"/>
                        </a:spcAft>
                        <a:buClrTx/>
                        <a:buSzTx/>
                        <a:buFont typeface="Arial" pitchFamily="34" charset="0"/>
                        <a:buNone/>
                        <a:tabLst/>
                      </a:pPr>
                      <a:r>
                        <a:rPr kumimoji="0" lang="en-US" sz="1000" b="0" i="0" u="none" strike="noStrike" cap="none" normalizeH="0" baseline="0" dirty="0" smtClean="0">
                          <a:ln>
                            <a:noFill/>
                          </a:ln>
                          <a:solidFill>
                            <a:srgbClr val="000000"/>
                          </a:solidFill>
                          <a:effectLst/>
                          <a:latin typeface="Arial" pitchFamily="34" charset="0"/>
                        </a:rPr>
                        <a:t>The Browse NASA Program Records page appears (Graphic 2.3).</a:t>
                      </a:r>
                    </a:p>
                  </a:txBody>
                  <a:tcP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5378" name="Picture 9" descr="Slide_11.gif"/>
          <p:cNvPicPr>
            <a:picLocks noChangeAspect="1"/>
          </p:cNvPicPr>
          <p:nvPr/>
        </p:nvPicPr>
        <p:blipFill>
          <a:blip r:embed="rId4" cstate="print"/>
          <a:srcRect/>
          <a:stretch>
            <a:fillRect/>
          </a:stretch>
        </p:blipFill>
        <p:spPr bwMode="auto">
          <a:xfrm>
            <a:off x="4279900" y="1741488"/>
            <a:ext cx="4597400" cy="2954337"/>
          </a:xfrm>
          <a:prstGeom prst="rect">
            <a:avLst/>
          </a:prstGeom>
          <a:noFill/>
          <a:ln w="19050">
            <a:solidFill>
              <a:schemeClr val="tx1"/>
            </a:solidFill>
            <a:miter lim="800000"/>
            <a:headEnd/>
            <a:tailEnd/>
          </a:ln>
        </p:spPr>
      </p:pic>
      <p:sp>
        <p:nvSpPr>
          <p:cNvPr id="15379" name="Rectangle 10"/>
          <p:cNvSpPr>
            <a:spLocks noChangeArrowheads="1"/>
          </p:cNvSpPr>
          <p:nvPr/>
        </p:nvSpPr>
        <p:spPr bwMode="auto">
          <a:xfrm>
            <a:off x="6629400" y="4216400"/>
            <a:ext cx="711200" cy="139700"/>
          </a:xfrm>
          <a:prstGeom prst="rect">
            <a:avLst/>
          </a:prstGeom>
          <a:noFill/>
          <a:ln w="19050" algn="ctr">
            <a:solidFill>
              <a:srgbClr val="FF0000"/>
            </a:solidFill>
            <a:round/>
            <a:headEnd/>
            <a:tailEnd/>
          </a:ln>
        </p:spPr>
        <p:txBody>
          <a:bodyPr/>
          <a:lstStyle/>
          <a:p>
            <a:pPr algn="l" eaLnBrk="0" hangingPunct="0"/>
            <a:endParaRPr lang="en-US" sz="2400">
              <a:latin typeface="MS Gothic"/>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10"/>
          <p:cNvSpPr txBox="1">
            <a:spLocks noChangeArrowheads="1"/>
          </p:cNvSpPr>
          <p:nvPr/>
        </p:nvSpPr>
        <p:spPr bwMode="auto">
          <a:xfrm>
            <a:off x="254000" y="3084513"/>
            <a:ext cx="3460750" cy="2738437"/>
          </a:xfrm>
          <a:prstGeom prst="rect">
            <a:avLst/>
          </a:prstGeom>
          <a:noFill/>
          <a:ln w="9525">
            <a:noFill/>
            <a:miter lim="800000"/>
            <a:headEnd/>
            <a:tailEnd/>
          </a:ln>
        </p:spPr>
        <p:txBody>
          <a:bodyPr>
            <a:spAutoFit/>
          </a:bodyPr>
          <a:lstStyle/>
          <a:p>
            <a:pPr algn="l"/>
            <a:r>
              <a:rPr lang="en-US" sz="1200" i="1" dirty="0"/>
              <a:t>Edit</a:t>
            </a:r>
            <a:r>
              <a:rPr lang="en-US" sz="1200" dirty="0"/>
              <a:t> a program by clicking the      icon</a:t>
            </a:r>
          </a:p>
          <a:p>
            <a:pPr algn="l"/>
            <a:endParaRPr lang="en-US" sz="1200" dirty="0"/>
          </a:p>
          <a:p>
            <a:pPr algn="l"/>
            <a:r>
              <a:rPr lang="en-US" sz="1200" i="1" dirty="0" smtClean="0"/>
              <a:t>Deactivate</a:t>
            </a:r>
            <a:r>
              <a:rPr lang="en-US" sz="1200" dirty="0" smtClean="0"/>
              <a:t> a </a:t>
            </a:r>
            <a:r>
              <a:rPr lang="en-US" sz="1200" dirty="0"/>
              <a:t>program by clicking the      icon.</a:t>
            </a:r>
          </a:p>
          <a:p>
            <a:pPr algn="l"/>
            <a:endParaRPr lang="en-US" sz="1200" dirty="0"/>
          </a:p>
          <a:p>
            <a:pPr algn="l"/>
            <a:r>
              <a:rPr lang="en-US" sz="1200" i="1" dirty="0"/>
              <a:t>Add</a:t>
            </a:r>
            <a:r>
              <a:rPr lang="en-US" sz="1200" dirty="0"/>
              <a:t> a new NASA program to the list by clicking the                    link.</a:t>
            </a:r>
          </a:p>
          <a:p>
            <a:pPr lvl="1" algn="l">
              <a:buFont typeface="Arial" pitchFamily="34" charset="0"/>
              <a:buChar char="•"/>
            </a:pPr>
            <a:r>
              <a:rPr lang="en-US" sz="1000" dirty="0"/>
              <a:t>In edit mode you can make changes to the Description field only</a:t>
            </a:r>
          </a:p>
          <a:p>
            <a:pPr lvl="1" algn="l">
              <a:buFont typeface="Arial" pitchFamily="34" charset="0"/>
              <a:buChar char="•"/>
            </a:pPr>
            <a:r>
              <a:rPr lang="en-US" sz="1000" dirty="0"/>
              <a:t>In add mode, you can enter the Program Code and Description for a new program</a:t>
            </a:r>
          </a:p>
          <a:p>
            <a:pPr algn="l"/>
            <a:endParaRPr lang="en-US" sz="1200" dirty="0"/>
          </a:p>
          <a:p>
            <a:pPr algn="l"/>
            <a:endParaRPr lang="en-US" sz="1200" dirty="0"/>
          </a:p>
          <a:p>
            <a:pPr algn="l"/>
            <a:endParaRPr lang="en-US" sz="1200" dirty="0"/>
          </a:p>
          <a:p>
            <a:pPr algn="l"/>
            <a:endParaRPr lang="en-US" sz="1200" dirty="0"/>
          </a:p>
          <a:p>
            <a:pPr algn="l"/>
            <a:endParaRPr lang="en-US" sz="1200" dirty="0"/>
          </a:p>
        </p:txBody>
      </p:sp>
      <p:sp>
        <p:nvSpPr>
          <p:cNvPr id="16387" name="Rectangle 2"/>
          <p:cNvSpPr>
            <a:spLocks noGrp="1" noChangeArrowheads="1"/>
          </p:cNvSpPr>
          <p:nvPr>
            <p:ph type="title" idx="4294967295"/>
          </p:nvPr>
        </p:nvSpPr>
        <p:spPr>
          <a:xfrm>
            <a:off x="1755775" y="282575"/>
            <a:ext cx="7223125" cy="717550"/>
          </a:xfrm>
        </p:spPr>
        <p:txBody>
          <a:bodyPr/>
          <a:lstStyle/>
          <a:p>
            <a:r>
              <a:rPr lang="en-US" sz="2200" smtClean="0"/>
              <a:t>Topic Two – Maintaining the NASA Program List</a:t>
            </a:r>
          </a:p>
        </p:txBody>
      </p:sp>
      <p:sp>
        <p:nvSpPr>
          <p:cNvPr id="16388" name="Text Box 24"/>
          <p:cNvSpPr txBox="1">
            <a:spLocks noChangeArrowheads="1"/>
          </p:cNvSpPr>
          <p:nvPr/>
        </p:nvSpPr>
        <p:spPr bwMode="auto">
          <a:xfrm>
            <a:off x="133350" y="1219200"/>
            <a:ext cx="6657975" cy="338138"/>
          </a:xfrm>
          <a:prstGeom prst="rect">
            <a:avLst/>
          </a:prstGeom>
          <a:noFill/>
          <a:ln w="9525">
            <a:noFill/>
            <a:miter lim="800000"/>
            <a:headEnd/>
            <a:tailEnd/>
          </a:ln>
        </p:spPr>
        <p:txBody>
          <a:bodyPr>
            <a:spAutoFit/>
          </a:bodyPr>
          <a:lstStyle/>
          <a:p>
            <a:pPr algn="l">
              <a:spcBef>
                <a:spcPct val="50000"/>
              </a:spcBef>
            </a:pPr>
            <a:r>
              <a:rPr lang="en-US" sz="1600" b="1"/>
              <a:t>Maintaining the NASA Program List</a:t>
            </a:r>
          </a:p>
        </p:txBody>
      </p:sp>
      <p:sp>
        <p:nvSpPr>
          <p:cNvPr id="16389" name="Slide Number Placeholder 12"/>
          <p:cNvSpPr txBox="1">
            <a:spLocks noGrp="1"/>
          </p:cNvSpPr>
          <p:nvPr/>
        </p:nvSpPr>
        <p:spPr bwMode="auto">
          <a:xfrm>
            <a:off x="7010400" y="6680200"/>
            <a:ext cx="2133600" cy="476250"/>
          </a:xfrm>
          <a:prstGeom prst="rect">
            <a:avLst/>
          </a:prstGeom>
          <a:noFill/>
          <a:ln w="9525">
            <a:noFill/>
            <a:miter lim="800000"/>
            <a:headEnd/>
            <a:tailEnd/>
          </a:ln>
        </p:spPr>
        <p:txBody>
          <a:bodyPr/>
          <a:lstStyle/>
          <a:p>
            <a:pPr algn="r"/>
            <a:fld id="{CD76C791-8291-4715-A2C6-01FC14E62672}" type="slidenum">
              <a:rPr lang="en-US" sz="800">
                <a:solidFill>
                  <a:schemeClr val="bg1"/>
                </a:solidFill>
              </a:rPr>
              <a:pPr algn="r"/>
              <a:t>13</a:t>
            </a:fld>
            <a:endParaRPr lang="en-US" sz="800">
              <a:solidFill>
                <a:schemeClr val="bg1"/>
              </a:solidFill>
            </a:endParaRPr>
          </a:p>
        </p:txBody>
      </p:sp>
      <p:sp>
        <p:nvSpPr>
          <p:cNvPr id="8" name="Rectangle 7">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sp>
        <p:nvSpPr>
          <p:cNvPr id="16391" name="TextBox 14"/>
          <p:cNvSpPr txBox="1">
            <a:spLocks noChangeArrowheads="1"/>
          </p:cNvSpPr>
          <p:nvPr/>
        </p:nvSpPr>
        <p:spPr bwMode="auto">
          <a:xfrm>
            <a:off x="4281488" y="4694238"/>
            <a:ext cx="4557712" cy="215900"/>
          </a:xfrm>
          <a:prstGeom prst="rect">
            <a:avLst/>
          </a:prstGeom>
          <a:noFill/>
          <a:ln w="9525">
            <a:noFill/>
            <a:miter lim="800000"/>
            <a:headEnd/>
            <a:tailEnd/>
          </a:ln>
        </p:spPr>
        <p:txBody>
          <a:bodyPr>
            <a:spAutoFit/>
          </a:bodyPr>
          <a:lstStyle/>
          <a:p>
            <a:pPr algn="l"/>
            <a:r>
              <a:rPr lang="en-US" sz="800">
                <a:ea typeface="MS PGothic" pitchFamily="34" charset="-128"/>
              </a:rPr>
              <a:t>Graphic 2.3 : Browse NASA Program Records</a:t>
            </a:r>
          </a:p>
        </p:txBody>
      </p:sp>
      <p:pic>
        <p:nvPicPr>
          <p:cNvPr id="16392" name="Picture 10" descr="Slide_12.gif"/>
          <p:cNvPicPr>
            <a:picLocks noChangeAspect="1"/>
          </p:cNvPicPr>
          <p:nvPr/>
        </p:nvPicPr>
        <p:blipFill>
          <a:blip r:embed="rId4" cstate="print"/>
          <a:srcRect/>
          <a:stretch>
            <a:fillRect/>
          </a:stretch>
        </p:blipFill>
        <p:spPr bwMode="auto">
          <a:xfrm>
            <a:off x="4294188" y="1700213"/>
            <a:ext cx="4564062" cy="2960687"/>
          </a:xfrm>
          <a:prstGeom prst="rect">
            <a:avLst/>
          </a:prstGeom>
          <a:noFill/>
          <a:ln w="19050">
            <a:solidFill>
              <a:schemeClr val="tx1"/>
            </a:solidFill>
            <a:miter lim="800000"/>
            <a:headEnd/>
            <a:tailEnd/>
          </a:ln>
        </p:spPr>
      </p:pic>
      <p:sp>
        <p:nvSpPr>
          <p:cNvPr id="16393" name="TextBox 10"/>
          <p:cNvSpPr txBox="1">
            <a:spLocks noChangeArrowheads="1"/>
          </p:cNvSpPr>
          <p:nvPr/>
        </p:nvSpPr>
        <p:spPr bwMode="auto">
          <a:xfrm>
            <a:off x="254000" y="1636713"/>
            <a:ext cx="3460750" cy="1200150"/>
          </a:xfrm>
          <a:prstGeom prst="rect">
            <a:avLst/>
          </a:prstGeom>
          <a:noFill/>
          <a:ln w="9525">
            <a:noFill/>
            <a:miter lim="800000"/>
            <a:headEnd/>
            <a:tailEnd/>
          </a:ln>
        </p:spPr>
        <p:txBody>
          <a:bodyPr>
            <a:spAutoFit/>
          </a:bodyPr>
          <a:lstStyle/>
          <a:p>
            <a:pPr algn="l"/>
            <a:r>
              <a:rPr lang="en-US" sz="1200" dirty="0"/>
              <a:t>The Browse NASA Program Records </a:t>
            </a:r>
            <a:r>
              <a:rPr lang="en-US" sz="1200" dirty="0" smtClean="0"/>
              <a:t>page displays </a:t>
            </a:r>
            <a:r>
              <a:rPr lang="en-US" sz="1200" dirty="0"/>
              <a:t>a list of the NASA programs currently in ECARS (Graphic 2.3). The Browse NASA Program Records </a:t>
            </a:r>
            <a:r>
              <a:rPr lang="en-US" sz="1200" dirty="0" smtClean="0"/>
              <a:t>page allows </a:t>
            </a:r>
            <a:r>
              <a:rPr lang="en-US" sz="1200" dirty="0"/>
              <a:t>you to add new NASA programs, edit existing NASA programs, and </a:t>
            </a:r>
            <a:r>
              <a:rPr lang="en-US" sz="1200" dirty="0" smtClean="0"/>
              <a:t>deactivate NASA </a:t>
            </a:r>
            <a:r>
              <a:rPr lang="en-US" sz="1200" dirty="0"/>
              <a:t>programs. </a:t>
            </a:r>
          </a:p>
        </p:txBody>
      </p:sp>
      <p:pic>
        <p:nvPicPr>
          <p:cNvPr id="16394" name="Picture 12" descr="icon_3.gif"/>
          <p:cNvPicPr>
            <a:picLocks noChangeAspect="1"/>
          </p:cNvPicPr>
          <p:nvPr/>
        </p:nvPicPr>
        <p:blipFill>
          <a:blip r:embed="rId5" cstate="print"/>
          <a:srcRect/>
          <a:stretch>
            <a:fillRect/>
          </a:stretch>
        </p:blipFill>
        <p:spPr bwMode="auto">
          <a:xfrm>
            <a:off x="566738" y="4035425"/>
            <a:ext cx="771525" cy="209550"/>
          </a:xfrm>
          <a:prstGeom prst="rect">
            <a:avLst/>
          </a:prstGeom>
          <a:noFill/>
          <a:ln w="9525">
            <a:noFill/>
            <a:miter lim="800000"/>
            <a:headEnd/>
            <a:tailEnd/>
          </a:ln>
        </p:spPr>
      </p:pic>
      <p:pic>
        <p:nvPicPr>
          <p:cNvPr id="16395" name="Picture 13" descr="icon_1.gif"/>
          <p:cNvPicPr>
            <a:picLocks noChangeAspect="1"/>
          </p:cNvPicPr>
          <p:nvPr/>
        </p:nvPicPr>
        <p:blipFill>
          <a:blip r:embed="rId6" cstate="print"/>
          <a:srcRect/>
          <a:stretch>
            <a:fillRect/>
          </a:stretch>
        </p:blipFill>
        <p:spPr bwMode="auto">
          <a:xfrm>
            <a:off x="2381250" y="3149600"/>
            <a:ext cx="152400" cy="152400"/>
          </a:xfrm>
          <a:prstGeom prst="rect">
            <a:avLst/>
          </a:prstGeom>
          <a:noFill/>
          <a:ln w="9525">
            <a:noFill/>
            <a:miter lim="800000"/>
            <a:headEnd/>
            <a:tailEnd/>
          </a:ln>
        </p:spPr>
      </p:pic>
      <p:pic>
        <p:nvPicPr>
          <p:cNvPr id="16396" name="Picture 15" descr="icon_2.gif"/>
          <p:cNvPicPr>
            <a:picLocks noChangeAspect="1"/>
          </p:cNvPicPr>
          <p:nvPr/>
        </p:nvPicPr>
        <p:blipFill>
          <a:blip r:embed="rId7" cstate="print"/>
          <a:srcRect/>
          <a:stretch>
            <a:fillRect/>
          </a:stretch>
        </p:blipFill>
        <p:spPr bwMode="auto">
          <a:xfrm>
            <a:off x="2841625" y="3517900"/>
            <a:ext cx="152400" cy="152400"/>
          </a:xfrm>
          <a:prstGeom prst="rect">
            <a:avLst/>
          </a:prstGeom>
          <a:noFill/>
          <a:ln w="9525">
            <a:noFill/>
            <a:miter lim="800000"/>
            <a:headEnd/>
            <a:tailEnd/>
          </a:ln>
        </p:spPr>
      </p:pic>
      <p:sp>
        <p:nvSpPr>
          <p:cNvPr id="16397" name="Rectangle 16"/>
          <p:cNvSpPr>
            <a:spLocks noChangeArrowheads="1"/>
          </p:cNvSpPr>
          <p:nvPr/>
        </p:nvSpPr>
        <p:spPr bwMode="auto">
          <a:xfrm>
            <a:off x="4368800" y="2806700"/>
            <a:ext cx="239713" cy="149225"/>
          </a:xfrm>
          <a:prstGeom prst="rect">
            <a:avLst/>
          </a:prstGeom>
          <a:noFill/>
          <a:ln w="19050" algn="ctr">
            <a:solidFill>
              <a:srgbClr val="FF0000"/>
            </a:solidFill>
            <a:round/>
            <a:headEnd/>
            <a:tailEnd/>
          </a:ln>
        </p:spPr>
        <p:txBody>
          <a:bodyPr/>
          <a:lstStyle/>
          <a:p>
            <a:pPr algn="l" eaLnBrk="0" hangingPunct="0"/>
            <a:endParaRPr lang="en-US" sz="2400">
              <a:latin typeface="MS Gothic"/>
            </a:endParaRPr>
          </a:p>
        </p:txBody>
      </p:sp>
      <p:sp>
        <p:nvSpPr>
          <p:cNvPr id="16398" name="Rectangle 17"/>
          <p:cNvSpPr>
            <a:spLocks noChangeArrowheads="1"/>
          </p:cNvSpPr>
          <p:nvPr/>
        </p:nvSpPr>
        <p:spPr bwMode="auto">
          <a:xfrm>
            <a:off x="8356600" y="2451100"/>
            <a:ext cx="450850" cy="138113"/>
          </a:xfrm>
          <a:prstGeom prst="rect">
            <a:avLst/>
          </a:prstGeom>
          <a:noFill/>
          <a:ln w="19050" algn="ctr">
            <a:solidFill>
              <a:srgbClr val="FF0000"/>
            </a:solidFill>
            <a:round/>
            <a:headEnd/>
            <a:tailEnd/>
          </a:ln>
        </p:spPr>
        <p:txBody>
          <a:bodyPr/>
          <a:lstStyle/>
          <a:p>
            <a:pPr algn="l" eaLnBrk="0" hangingPunct="0"/>
            <a:endParaRPr lang="en-US" sz="2400">
              <a:latin typeface="MS Gothic"/>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1755775" y="320675"/>
            <a:ext cx="7388225" cy="695325"/>
          </a:xfrm>
        </p:spPr>
        <p:txBody>
          <a:bodyPr/>
          <a:lstStyle/>
          <a:p>
            <a:r>
              <a:rPr lang="en-US" smtClean="0"/>
              <a:t>Lesson Two – Review</a:t>
            </a:r>
          </a:p>
        </p:txBody>
      </p:sp>
      <p:sp>
        <p:nvSpPr>
          <p:cNvPr id="17411" name="TextBox 9"/>
          <p:cNvSpPr txBox="1">
            <a:spLocks noChangeArrowheads="1"/>
          </p:cNvSpPr>
          <p:nvPr/>
        </p:nvSpPr>
        <p:spPr bwMode="auto">
          <a:xfrm>
            <a:off x="128588" y="1420813"/>
            <a:ext cx="4813300" cy="581025"/>
          </a:xfrm>
          <a:prstGeom prst="rect">
            <a:avLst/>
          </a:prstGeom>
          <a:noFill/>
          <a:ln w="9525">
            <a:noFill/>
            <a:miter lim="800000"/>
            <a:headEnd/>
            <a:tailEnd/>
          </a:ln>
        </p:spPr>
        <p:txBody>
          <a:bodyPr>
            <a:spAutoFit/>
          </a:bodyPr>
          <a:lstStyle/>
          <a:p>
            <a:pPr algn="l" eaLnBrk="0" hangingPunct="0"/>
            <a:r>
              <a:rPr lang="en-US" sz="1600" b="1"/>
              <a:t>Lesson Two covered the following topics:</a:t>
            </a:r>
          </a:p>
          <a:p>
            <a:pPr algn="l" eaLnBrk="0" hangingPunct="0"/>
            <a:endParaRPr lang="en-US" sz="1600" b="1">
              <a:ea typeface="MS PGothic" pitchFamily="34" charset="-128"/>
            </a:endParaRPr>
          </a:p>
        </p:txBody>
      </p:sp>
      <p:sp>
        <p:nvSpPr>
          <p:cNvPr id="17412" name="Slide Number Placeholder 5"/>
          <p:cNvSpPr>
            <a:spLocks noGrp="1"/>
          </p:cNvSpPr>
          <p:nvPr>
            <p:ph type="sldNum" sz="quarter" idx="10"/>
          </p:nvPr>
        </p:nvSpPr>
        <p:spPr bwMode="auto">
          <a:xfrm>
            <a:off x="7010400" y="6677025"/>
            <a:ext cx="2133600" cy="476250"/>
          </a:xfrm>
          <a:noFill/>
          <a:ln>
            <a:miter lim="800000"/>
            <a:headEnd/>
            <a:tailEnd/>
          </a:ln>
        </p:spPr>
        <p:txBody>
          <a:bodyPr vert="horz" wrap="square" lIns="91440" tIns="45720" rIns="91440" bIns="45720" numCol="1" anchor="t" anchorCtr="0" compatLnSpc="1">
            <a:prstTxWarp prst="textNoShape">
              <a:avLst/>
            </a:prstTxWarp>
          </a:bodyPr>
          <a:lstStyle/>
          <a:p>
            <a:fld id="{167DA9AF-27DF-4A9D-A9EA-EF6E13BF49C8}" type="slidenum">
              <a:rPr lang="en-US" sz="800" smtClean="0"/>
              <a:pPr/>
              <a:t>14</a:t>
            </a:fld>
            <a:endParaRPr lang="en-US" sz="800" smtClean="0"/>
          </a:p>
        </p:txBody>
      </p:sp>
      <p:sp>
        <p:nvSpPr>
          <p:cNvPr id="8" name="Rectangle 7">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graphicFrame>
        <p:nvGraphicFramePr>
          <p:cNvPr id="9" name="Group 13"/>
          <p:cNvGraphicFramePr>
            <a:graphicFrameLocks noGrp="1"/>
          </p:cNvGraphicFramePr>
          <p:nvPr/>
        </p:nvGraphicFramePr>
        <p:xfrm>
          <a:off x="479425" y="2060575"/>
          <a:ext cx="7318375" cy="1463676"/>
        </p:xfrm>
        <a:graphic>
          <a:graphicData uri="http://schemas.openxmlformats.org/drawingml/2006/table">
            <a:tbl>
              <a:tblPr/>
              <a:tblGrid>
                <a:gridCol w="1412876"/>
                <a:gridCol w="5905499"/>
              </a:tblGrid>
              <a:tr h="731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rPr>
                        <a:t>Topic One</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Assigning NASA Programs to NASA Requests</a:t>
                      </a:r>
                    </a:p>
                  </a:txBody>
                  <a:tcPr marL="68580" marR="68580" marT="0" marB="0" horzOverflow="overflow">
                    <a:lnL>
                      <a:noFill/>
                    </a:lnL>
                    <a:lnR>
                      <a:noFill/>
                    </a:lnR>
                    <a:lnT>
                      <a:noFill/>
                    </a:lnT>
                    <a:lnB>
                      <a:noFill/>
                    </a:lnB>
                    <a:lnTlToBr>
                      <a:noFill/>
                    </a:lnTlToBr>
                    <a:lnBlToTr>
                      <a:noFill/>
                    </a:lnBlToTr>
                    <a:noFill/>
                  </a:tcPr>
                </a:tc>
              </a:tr>
              <a:tr h="731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rPr>
                        <a:t>Topic Two</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Maintaining the NASA Program List</a:t>
                      </a:r>
                    </a:p>
                  </a:txBody>
                  <a:tcPr marL="68580" marR="68580" marT="0" marB="0"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755775" y="292100"/>
            <a:ext cx="7388225" cy="695325"/>
          </a:xfrm>
        </p:spPr>
        <p:txBody>
          <a:bodyPr/>
          <a:lstStyle/>
          <a:p>
            <a:r>
              <a:rPr lang="en-US" smtClean="0"/>
              <a:t>Lesson Three – Funding History</a:t>
            </a:r>
          </a:p>
        </p:txBody>
      </p:sp>
      <p:sp>
        <p:nvSpPr>
          <p:cNvPr id="18435" name="Slide Number Placeholder 4"/>
          <p:cNvSpPr>
            <a:spLocks noGrp="1"/>
          </p:cNvSpPr>
          <p:nvPr>
            <p:ph type="sldNum" sz="quarter" idx="10"/>
          </p:nvPr>
        </p:nvSpPr>
        <p:spPr bwMode="auto">
          <a:xfrm>
            <a:off x="7010400" y="6677025"/>
            <a:ext cx="2133600" cy="476250"/>
          </a:xfrm>
          <a:noFill/>
          <a:ln>
            <a:miter lim="800000"/>
            <a:headEnd/>
            <a:tailEnd/>
          </a:ln>
        </p:spPr>
        <p:txBody>
          <a:bodyPr vert="horz" wrap="square" lIns="91440" tIns="45720" rIns="91440" bIns="45720" numCol="1" anchor="t" anchorCtr="0" compatLnSpc="1">
            <a:prstTxWarp prst="textNoShape">
              <a:avLst/>
            </a:prstTxWarp>
          </a:bodyPr>
          <a:lstStyle/>
          <a:p>
            <a:fld id="{EFF5642D-B850-40C1-81BF-3E594EC74D15}" type="slidenum">
              <a:rPr lang="en-US" sz="800" smtClean="0"/>
              <a:pPr/>
              <a:t>15</a:t>
            </a:fld>
            <a:endParaRPr lang="en-US" sz="800" smtClean="0"/>
          </a:p>
        </p:txBody>
      </p:sp>
      <p:sp>
        <p:nvSpPr>
          <p:cNvPr id="18436" name="Rectangle 2"/>
          <p:cNvSpPr txBox="1">
            <a:spLocks noChangeArrowheads="1"/>
          </p:cNvSpPr>
          <p:nvPr/>
        </p:nvSpPr>
        <p:spPr bwMode="auto">
          <a:xfrm>
            <a:off x="1016000" y="2692400"/>
            <a:ext cx="6946900" cy="695325"/>
          </a:xfrm>
          <a:prstGeom prst="rect">
            <a:avLst/>
          </a:prstGeom>
          <a:noFill/>
          <a:ln w="9525">
            <a:noFill/>
            <a:miter lim="800000"/>
            <a:headEnd/>
            <a:tailEnd/>
          </a:ln>
        </p:spPr>
        <p:txBody>
          <a:bodyPr anchor="ctr"/>
          <a:lstStyle/>
          <a:p>
            <a:pPr eaLnBrk="0" hangingPunct="0"/>
            <a:r>
              <a:rPr lang="en-US" sz="4000" b="1"/>
              <a:t>Lesson Three</a:t>
            </a:r>
          </a:p>
          <a:p>
            <a:pPr eaLnBrk="0" hangingPunct="0"/>
            <a:endParaRPr lang="en-US" sz="4000" b="1"/>
          </a:p>
          <a:p>
            <a:pPr eaLnBrk="0" hangingPunct="0"/>
            <a:r>
              <a:rPr lang="en-US" sz="2400" b="1"/>
              <a:t>Funding History</a:t>
            </a:r>
          </a:p>
          <a:p>
            <a:pPr algn="l" eaLnBrk="0" hangingPunct="0"/>
            <a:endParaRPr lang="en-US" b="1"/>
          </a:p>
        </p:txBody>
      </p:sp>
      <p:sp>
        <p:nvSpPr>
          <p:cNvPr id="7" name="Rectangle 6">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755775" y="292100"/>
            <a:ext cx="7388225" cy="695325"/>
          </a:xfrm>
        </p:spPr>
        <p:txBody>
          <a:bodyPr/>
          <a:lstStyle/>
          <a:p>
            <a:r>
              <a:rPr lang="en-US" smtClean="0"/>
              <a:t>Lesson Three – Topic</a:t>
            </a:r>
          </a:p>
        </p:txBody>
      </p:sp>
      <p:sp>
        <p:nvSpPr>
          <p:cNvPr id="19459" name="Slide Number Placeholder 5"/>
          <p:cNvSpPr>
            <a:spLocks noGrp="1"/>
          </p:cNvSpPr>
          <p:nvPr>
            <p:ph type="sldNum" sz="quarter" idx="10"/>
          </p:nvPr>
        </p:nvSpPr>
        <p:spPr bwMode="auto">
          <a:xfrm>
            <a:off x="7010400" y="6677025"/>
            <a:ext cx="2133600" cy="476250"/>
          </a:xfrm>
          <a:noFill/>
          <a:ln>
            <a:miter lim="800000"/>
            <a:headEnd/>
            <a:tailEnd/>
          </a:ln>
        </p:spPr>
        <p:txBody>
          <a:bodyPr vert="horz" wrap="square" lIns="91440" tIns="45720" rIns="91440" bIns="45720" numCol="1" anchor="t" anchorCtr="0" compatLnSpc="1">
            <a:prstTxWarp prst="textNoShape">
              <a:avLst/>
            </a:prstTxWarp>
          </a:bodyPr>
          <a:lstStyle/>
          <a:p>
            <a:fld id="{170C18B9-D5AA-47E2-A04F-E83E2C948987}" type="slidenum">
              <a:rPr lang="en-US" sz="800" smtClean="0"/>
              <a:pPr/>
              <a:t>16</a:t>
            </a:fld>
            <a:endParaRPr lang="en-US" sz="800" smtClean="0"/>
          </a:p>
        </p:txBody>
      </p:sp>
      <p:sp>
        <p:nvSpPr>
          <p:cNvPr id="19460" name="TextBox 9"/>
          <p:cNvSpPr txBox="1">
            <a:spLocks noChangeArrowheads="1"/>
          </p:cNvSpPr>
          <p:nvPr/>
        </p:nvSpPr>
        <p:spPr bwMode="auto">
          <a:xfrm>
            <a:off x="128588" y="1420813"/>
            <a:ext cx="4222750" cy="336550"/>
          </a:xfrm>
          <a:prstGeom prst="rect">
            <a:avLst/>
          </a:prstGeom>
          <a:noFill/>
          <a:ln w="9525">
            <a:noFill/>
            <a:miter lim="800000"/>
            <a:headEnd/>
            <a:tailEnd/>
          </a:ln>
        </p:spPr>
        <p:txBody>
          <a:bodyPr>
            <a:spAutoFit/>
          </a:bodyPr>
          <a:lstStyle/>
          <a:p>
            <a:pPr algn="l" eaLnBrk="0" hangingPunct="0">
              <a:tabLst>
                <a:tab pos="3086100" algn="l"/>
              </a:tabLst>
            </a:pPr>
            <a:r>
              <a:rPr lang="en-US" sz="1600" b="1">
                <a:ea typeface="MS PGothic" pitchFamily="34" charset="-128"/>
              </a:rPr>
              <a:t>Lesson Three Topic</a:t>
            </a:r>
          </a:p>
        </p:txBody>
      </p:sp>
      <p:sp>
        <p:nvSpPr>
          <p:cNvPr id="7" name="Rectangle 6">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graphicFrame>
        <p:nvGraphicFramePr>
          <p:cNvPr id="8" name="Group 13"/>
          <p:cNvGraphicFramePr>
            <a:graphicFrameLocks noGrp="1"/>
          </p:cNvGraphicFramePr>
          <p:nvPr/>
        </p:nvGraphicFramePr>
        <p:xfrm>
          <a:off x="479425" y="2060575"/>
          <a:ext cx="7318375" cy="731838"/>
        </p:xfrm>
        <a:graphic>
          <a:graphicData uri="http://schemas.openxmlformats.org/drawingml/2006/table">
            <a:tbl>
              <a:tblPr/>
              <a:tblGrid>
                <a:gridCol w="1412876"/>
                <a:gridCol w="5905499"/>
              </a:tblGrid>
              <a:tr h="731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rPr>
                        <a:t>Topic One</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Viewing Funding History</a:t>
                      </a:r>
                    </a:p>
                  </a:txBody>
                  <a:tcPr marL="68580" marR="68580" marT="0" marB="0"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1" descr="slide_22.gif"/>
          <p:cNvPicPr>
            <a:picLocks noChangeAspect="1"/>
          </p:cNvPicPr>
          <p:nvPr/>
        </p:nvPicPr>
        <p:blipFill>
          <a:blip r:embed="rId3" cstate="print"/>
          <a:srcRect/>
          <a:stretch>
            <a:fillRect/>
          </a:stretch>
        </p:blipFill>
        <p:spPr bwMode="auto">
          <a:xfrm>
            <a:off x="3663951" y="4019550"/>
            <a:ext cx="4907179" cy="2344737"/>
          </a:xfrm>
          <a:prstGeom prst="rect">
            <a:avLst/>
          </a:prstGeom>
          <a:noFill/>
          <a:ln w="19050">
            <a:solidFill>
              <a:schemeClr val="tx1"/>
            </a:solidFill>
            <a:miter lim="800000"/>
            <a:headEnd/>
            <a:tailEnd/>
          </a:ln>
        </p:spPr>
      </p:pic>
      <p:sp>
        <p:nvSpPr>
          <p:cNvPr id="20483" name="Rectangle 2"/>
          <p:cNvSpPr>
            <a:spLocks noGrp="1" noChangeArrowheads="1"/>
          </p:cNvSpPr>
          <p:nvPr>
            <p:ph type="title" idx="4294967295"/>
          </p:nvPr>
        </p:nvSpPr>
        <p:spPr>
          <a:xfrm>
            <a:off x="1755775" y="282575"/>
            <a:ext cx="7223125" cy="717550"/>
          </a:xfrm>
        </p:spPr>
        <p:txBody>
          <a:bodyPr/>
          <a:lstStyle/>
          <a:p>
            <a:r>
              <a:rPr lang="en-US" sz="2200" smtClean="0"/>
              <a:t>Topic One – Viewing Funding History</a:t>
            </a:r>
          </a:p>
        </p:txBody>
      </p:sp>
      <p:sp>
        <p:nvSpPr>
          <p:cNvPr id="20484" name="Text Box 24"/>
          <p:cNvSpPr txBox="1">
            <a:spLocks noChangeArrowheads="1"/>
          </p:cNvSpPr>
          <p:nvPr/>
        </p:nvSpPr>
        <p:spPr bwMode="auto">
          <a:xfrm>
            <a:off x="133350" y="1219200"/>
            <a:ext cx="6657975" cy="338138"/>
          </a:xfrm>
          <a:prstGeom prst="rect">
            <a:avLst/>
          </a:prstGeom>
          <a:noFill/>
          <a:ln w="9525">
            <a:noFill/>
            <a:miter lim="800000"/>
            <a:headEnd/>
            <a:tailEnd/>
          </a:ln>
        </p:spPr>
        <p:txBody>
          <a:bodyPr>
            <a:spAutoFit/>
          </a:bodyPr>
          <a:lstStyle/>
          <a:p>
            <a:pPr algn="l">
              <a:spcBef>
                <a:spcPct val="50000"/>
              </a:spcBef>
            </a:pPr>
            <a:r>
              <a:rPr lang="en-US" sz="1600" b="1"/>
              <a:t>Viewing Funding History</a:t>
            </a:r>
          </a:p>
        </p:txBody>
      </p:sp>
      <p:sp>
        <p:nvSpPr>
          <p:cNvPr id="20485" name="Slide Number Placeholder 12"/>
          <p:cNvSpPr txBox="1">
            <a:spLocks noGrp="1"/>
          </p:cNvSpPr>
          <p:nvPr/>
        </p:nvSpPr>
        <p:spPr bwMode="auto">
          <a:xfrm>
            <a:off x="7010400" y="6680200"/>
            <a:ext cx="2133600" cy="476250"/>
          </a:xfrm>
          <a:prstGeom prst="rect">
            <a:avLst/>
          </a:prstGeom>
          <a:noFill/>
          <a:ln w="9525">
            <a:noFill/>
            <a:miter lim="800000"/>
            <a:headEnd/>
            <a:tailEnd/>
          </a:ln>
        </p:spPr>
        <p:txBody>
          <a:bodyPr/>
          <a:lstStyle/>
          <a:p>
            <a:pPr algn="r"/>
            <a:fld id="{CC624298-3EF4-459B-A722-8B2534B138BB}" type="slidenum">
              <a:rPr lang="en-US" sz="800">
                <a:solidFill>
                  <a:schemeClr val="bg1"/>
                </a:solidFill>
              </a:rPr>
              <a:pPr algn="r"/>
              <a:t>17</a:t>
            </a:fld>
            <a:endParaRPr lang="en-US" sz="800">
              <a:solidFill>
                <a:schemeClr val="bg1"/>
              </a:solidFill>
            </a:endParaRPr>
          </a:p>
        </p:txBody>
      </p:sp>
      <p:sp>
        <p:nvSpPr>
          <p:cNvPr id="8" name="Rectangle 7">
            <a:hlinkClick r:id="rId4"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sp>
        <p:nvSpPr>
          <p:cNvPr id="20487" name="TextBox 14"/>
          <p:cNvSpPr txBox="1">
            <a:spLocks noChangeArrowheads="1"/>
          </p:cNvSpPr>
          <p:nvPr/>
        </p:nvSpPr>
        <p:spPr bwMode="auto">
          <a:xfrm>
            <a:off x="3643313" y="6378575"/>
            <a:ext cx="4557712" cy="215900"/>
          </a:xfrm>
          <a:prstGeom prst="rect">
            <a:avLst/>
          </a:prstGeom>
          <a:noFill/>
          <a:ln w="9525">
            <a:noFill/>
            <a:miter lim="800000"/>
            <a:headEnd/>
            <a:tailEnd/>
          </a:ln>
        </p:spPr>
        <p:txBody>
          <a:bodyPr>
            <a:spAutoFit/>
          </a:bodyPr>
          <a:lstStyle/>
          <a:p>
            <a:pPr algn="l"/>
            <a:r>
              <a:rPr lang="en-US" sz="800" dirty="0">
                <a:ea typeface="MS PGothic" pitchFamily="34" charset="-128"/>
              </a:rPr>
              <a:t>Graphic </a:t>
            </a:r>
            <a:r>
              <a:rPr lang="en-US" sz="800" dirty="0" smtClean="0">
                <a:ea typeface="MS PGothic" pitchFamily="34" charset="-128"/>
              </a:rPr>
              <a:t>3.2 </a:t>
            </a:r>
            <a:r>
              <a:rPr lang="en-US" sz="800" dirty="0">
                <a:ea typeface="MS PGothic" pitchFamily="34" charset="-128"/>
              </a:rPr>
              <a:t>: Funding History</a:t>
            </a:r>
          </a:p>
        </p:txBody>
      </p:sp>
      <p:sp>
        <p:nvSpPr>
          <p:cNvPr id="20488" name="TextBox 10"/>
          <p:cNvSpPr txBox="1">
            <a:spLocks noChangeArrowheads="1"/>
          </p:cNvSpPr>
          <p:nvPr/>
        </p:nvSpPr>
        <p:spPr bwMode="auto">
          <a:xfrm>
            <a:off x="147638" y="1636713"/>
            <a:ext cx="3217862" cy="2308324"/>
          </a:xfrm>
          <a:prstGeom prst="rect">
            <a:avLst/>
          </a:prstGeom>
          <a:noFill/>
          <a:ln w="9525">
            <a:noFill/>
            <a:miter lim="800000"/>
            <a:headEnd/>
            <a:tailEnd/>
          </a:ln>
        </p:spPr>
        <p:txBody>
          <a:bodyPr>
            <a:spAutoFit/>
          </a:bodyPr>
          <a:lstStyle/>
          <a:p>
            <a:pPr algn="l"/>
            <a:r>
              <a:rPr lang="en-US" sz="1200" dirty="0" smtClean="0"/>
              <a:t>IFBT users can access funding history by clicking the Funding History link on the Enter/Edit Funding Document page (Graphic 3.1). The Funding </a:t>
            </a:r>
            <a:r>
              <a:rPr lang="en-US" sz="1200" dirty="0"/>
              <a:t>History </a:t>
            </a:r>
            <a:r>
              <a:rPr lang="en-US" sz="1200" dirty="0" smtClean="0"/>
              <a:t>page displays </a:t>
            </a:r>
            <a:r>
              <a:rPr lang="en-US" sz="1200" dirty="0"/>
              <a:t>the monthly history of funding increments and decrements in the Funded Amount column. It also displays the amounts that have been charged against the funding document through PLAS, manual adjustments in ECARS, or ODCs in ECARS. The end-of-month balance is displayed in the Balance column (Graphic </a:t>
            </a:r>
            <a:r>
              <a:rPr lang="en-US" sz="1200" dirty="0" smtClean="0"/>
              <a:t>3.2).</a:t>
            </a:r>
            <a:endParaRPr lang="en-US" sz="1200" dirty="0"/>
          </a:p>
        </p:txBody>
      </p:sp>
      <p:sp>
        <p:nvSpPr>
          <p:cNvPr id="20489" name="Rectangle 16"/>
          <p:cNvSpPr>
            <a:spLocks noChangeArrowheads="1"/>
          </p:cNvSpPr>
          <p:nvPr/>
        </p:nvSpPr>
        <p:spPr bwMode="auto">
          <a:xfrm>
            <a:off x="4648200" y="5133974"/>
            <a:ext cx="590550" cy="923925"/>
          </a:xfrm>
          <a:prstGeom prst="rect">
            <a:avLst/>
          </a:prstGeom>
          <a:noFill/>
          <a:ln w="19050" algn="ctr">
            <a:solidFill>
              <a:srgbClr val="FF0000"/>
            </a:solidFill>
            <a:round/>
            <a:headEnd/>
            <a:tailEnd/>
          </a:ln>
        </p:spPr>
        <p:txBody>
          <a:bodyPr/>
          <a:lstStyle/>
          <a:p>
            <a:pPr algn="l" eaLnBrk="0" hangingPunct="0"/>
            <a:endParaRPr lang="en-US" sz="2400">
              <a:latin typeface="MS Gothic"/>
            </a:endParaRPr>
          </a:p>
        </p:txBody>
      </p:sp>
      <p:sp>
        <p:nvSpPr>
          <p:cNvPr id="20490" name="Rectangle 17"/>
          <p:cNvSpPr>
            <a:spLocks noChangeArrowheads="1"/>
          </p:cNvSpPr>
          <p:nvPr/>
        </p:nvSpPr>
        <p:spPr bwMode="auto">
          <a:xfrm>
            <a:off x="7172325" y="5140325"/>
            <a:ext cx="400050" cy="917575"/>
          </a:xfrm>
          <a:prstGeom prst="rect">
            <a:avLst/>
          </a:prstGeom>
          <a:noFill/>
          <a:ln w="19050" algn="ctr">
            <a:solidFill>
              <a:srgbClr val="FF0000"/>
            </a:solidFill>
            <a:round/>
            <a:headEnd/>
            <a:tailEnd/>
          </a:ln>
        </p:spPr>
        <p:txBody>
          <a:bodyPr/>
          <a:lstStyle/>
          <a:p>
            <a:pPr algn="l" eaLnBrk="0" hangingPunct="0"/>
            <a:endParaRPr lang="en-US" sz="2400">
              <a:latin typeface="MS Gothic"/>
            </a:endParaRPr>
          </a:p>
        </p:txBody>
      </p:sp>
      <p:pic>
        <p:nvPicPr>
          <p:cNvPr id="11" name="Picture 10" descr="training1.gif"/>
          <p:cNvPicPr>
            <a:picLocks noChangeAspect="1"/>
          </p:cNvPicPr>
          <p:nvPr/>
        </p:nvPicPr>
        <p:blipFill>
          <a:blip r:embed="rId5" cstate="print"/>
          <a:stretch>
            <a:fillRect/>
          </a:stretch>
        </p:blipFill>
        <p:spPr>
          <a:xfrm>
            <a:off x="3657600" y="1285874"/>
            <a:ext cx="4914936" cy="2367265"/>
          </a:xfrm>
          <a:prstGeom prst="rect">
            <a:avLst/>
          </a:prstGeom>
          <a:ln w="19050">
            <a:solidFill>
              <a:schemeClr val="tx1"/>
            </a:solidFill>
          </a:ln>
        </p:spPr>
      </p:pic>
      <p:sp>
        <p:nvSpPr>
          <p:cNvPr id="12" name="TextBox 14"/>
          <p:cNvSpPr txBox="1">
            <a:spLocks noChangeArrowheads="1"/>
          </p:cNvSpPr>
          <p:nvPr/>
        </p:nvSpPr>
        <p:spPr bwMode="auto">
          <a:xfrm>
            <a:off x="3633788" y="3673475"/>
            <a:ext cx="4557712" cy="215900"/>
          </a:xfrm>
          <a:prstGeom prst="rect">
            <a:avLst/>
          </a:prstGeom>
          <a:noFill/>
          <a:ln w="9525">
            <a:noFill/>
            <a:miter lim="800000"/>
            <a:headEnd/>
            <a:tailEnd/>
          </a:ln>
        </p:spPr>
        <p:txBody>
          <a:bodyPr>
            <a:spAutoFit/>
          </a:bodyPr>
          <a:lstStyle/>
          <a:p>
            <a:pPr algn="l"/>
            <a:r>
              <a:rPr lang="en-US" sz="800" dirty="0">
                <a:ea typeface="MS PGothic" pitchFamily="34" charset="-128"/>
              </a:rPr>
              <a:t>Graphic 3.1 : </a:t>
            </a:r>
            <a:r>
              <a:rPr lang="en-US" sz="800" dirty="0" smtClean="0">
                <a:ea typeface="MS PGothic" pitchFamily="34" charset="-128"/>
              </a:rPr>
              <a:t>Enter/Update Funding Document</a:t>
            </a:r>
            <a:endParaRPr lang="en-US" sz="800" dirty="0">
              <a:ea typeface="MS PGothic" pitchFamily="34" charset="-128"/>
            </a:endParaRPr>
          </a:p>
        </p:txBody>
      </p:sp>
      <p:sp>
        <p:nvSpPr>
          <p:cNvPr id="13" name="Rectangle 16"/>
          <p:cNvSpPr>
            <a:spLocks noChangeArrowheads="1"/>
          </p:cNvSpPr>
          <p:nvPr/>
        </p:nvSpPr>
        <p:spPr bwMode="auto">
          <a:xfrm>
            <a:off x="4800600" y="3105150"/>
            <a:ext cx="476250" cy="123825"/>
          </a:xfrm>
          <a:prstGeom prst="rect">
            <a:avLst/>
          </a:prstGeom>
          <a:noFill/>
          <a:ln w="19050" algn="ctr">
            <a:solidFill>
              <a:srgbClr val="FF0000"/>
            </a:solidFill>
            <a:round/>
            <a:headEnd/>
            <a:tailEnd/>
          </a:ln>
        </p:spPr>
        <p:txBody>
          <a:bodyPr/>
          <a:lstStyle/>
          <a:p>
            <a:pPr algn="l" eaLnBrk="0" hangingPunct="0"/>
            <a:endParaRPr lang="en-US" sz="2400">
              <a:latin typeface="MS Gothic"/>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1755775" y="320675"/>
            <a:ext cx="7388225" cy="695325"/>
          </a:xfrm>
        </p:spPr>
        <p:txBody>
          <a:bodyPr/>
          <a:lstStyle/>
          <a:p>
            <a:r>
              <a:rPr lang="en-US" smtClean="0"/>
              <a:t>Lesson Three – Review</a:t>
            </a:r>
          </a:p>
        </p:txBody>
      </p:sp>
      <p:sp>
        <p:nvSpPr>
          <p:cNvPr id="21507" name="TextBox 9"/>
          <p:cNvSpPr txBox="1">
            <a:spLocks noChangeArrowheads="1"/>
          </p:cNvSpPr>
          <p:nvPr/>
        </p:nvSpPr>
        <p:spPr bwMode="auto">
          <a:xfrm>
            <a:off x="128588" y="1420813"/>
            <a:ext cx="4813300" cy="581025"/>
          </a:xfrm>
          <a:prstGeom prst="rect">
            <a:avLst/>
          </a:prstGeom>
          <a:noFill/>
          <a:ln w="9525">
            <a:noFill/>
            <a:miter lim="800000"/>
            <a:headEnd/>
            <a:tailEnd/>
          </a:ln>
        </p:spPr>
        <p:txBody>
          <a:bodyPr>
            <a:spAutoFit/>
          </a:bodyPr>
          <a:lstStyle/>
          <a:p>
            <a:pPr algn="l" eaLnBrk="0" hangingPunct="0"/>
            <a:r>
              <a:rPr lang="en-US" sz="1600" b="1"/>
              <a:t>Lesson Three covered the following topic:</a:t>
            </a:r>
          </a:p>
          <a:p>
            <a:pPr algn="l" eaLnBrk="0" hangingPunct="0"/>
            <a:endParaRPr lang="en-US" sz="1600" b="1">
              <a:ea typeface="MS PGothic" pitchFamily="34" charset="-128"/>
            </a:endParaRPr>
          </a:p>
        </p:txBody>
      </p:sp>
      <p:sp>
        <p:nvSpPr>
          <p:cNvPr id="21508" name="Slide Number Placeholder 5"/>
          <p:cNvSpPr>
            <a:spLocks noGrp="1"/>
          </p:cNvSpPr>
          <p:nvPr>
            <p:ph type="sldNum" sz="quarter" idx="10"/>
          </p:nvPr>
        </p:nvSpPr>
        <p:spPr bwMode="auto">
          <a:xfrm>
            <a:off x="7010400" y="6677025"/>
            <a:ext cx="2133600" cy="476250"/>
          </a:xfrm>
          <a:noFill/>
          <a:ln>
            <a:miter lim="800000"/>
            <a:headEnd/>
            <a:tailEnd/>
          </a:ln>
        </p:spPr>
        <p:txBody>
          <a:bodyPr vert="horz" wrap="square" lIns="91440" tIns="45720" rIns="91440" bIns="45720" numCol="1" anchor="t" anchorCtr="0" compatLnSpc="1">
            <a:prstTxWarp prst="textNoShape">
              <a:avLst/>
            </a:prstTxWarp>
          </a:bodyPr>
          <a:lstStyle/>
          <a:p>
            <a:fld id="{5E738D58-B5F4-4D4C-AE22-896718CC1216}" type="slidenum">
              <a:rPr lang="en-US" sz="800" smtClean="0"/>
              <a:pPr/>
              <a:t>18</a:t>
            </a:fld>
            <a:endParaRPr lang="en-US" sz="800" smtClean="0"/>
          </a:p>
        </p:txBody>
      </p:sp>
      <p:sp>
        <p:nvSpPr>
          <p:cNvPr id="8" name="Rectangle 7">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graphicFrame>
        <p:nvGraphicFramePr>
          <p:cNvPr id="9" name="Group 13"/>
          <p:cNvGraphicFramePr>
            <a:graphicFrameLocks noGrp="1"/>
          </p:cNvGraphicFramePr>
          <p:nvPr/>
        </p:nvGraphicFramePr>
        <p:xfrm>
          <a:off x="479425" y="2060575"/>
          <a:ext cx="7318375" cy="731838"/>
        </p:xfrm>
        <a:graphic>
          <a:graphicData uri="http://schemas.openxmlformats.org/drawingml/2006/table">
            <a:tbl>
              <a:tblPr/>
              <a:tblGrid>
                <a:gridCol w="1412876"/>
                <a:gridCol w="5905499"/>
              </a:tblGrid>
              <a:tr h="731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rPr>
                        <a:t>Topic One</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Viewing Funding History</a:t>
                      </a:r>
                    </a:p>
                  </a:txBody>
                  <a:tcPr marL="68580" marR="68580" marT="0" marB="0"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755775" y="292100"/>
            <a:ext cx="7388225" cy="695325"/>
          </a:xfrm>
        </p:spPr>
        <p:txBody>
          <a:bodyPr/>
          <a:lstStyle/>
          <a:p>
            <a:r>
              <a:rPr lang="en-US" smtClean="0"/>
              <a:t>Lesson Four – Funding Attachments</a:t>
            </a:r>
          </a:p>
        </p:txBody>
      </p:sp>
      <p:sp>
        <p:nvSpPr>
          <p:cNvPr id="22531" name="Slide Number Placeholder 4"/>
          <p:cNvSpPr>
            <a:spLocks noGrp="1"/>
          </p:cNvSpPr>
          <p:nvPr>
            <p:ph type="sldNum" sz="quarter" idx="10"/>
          </p:nvPr>
        </p:nvSpPr>
        <p:spPr bwMode="auto">
          <a:xfrm>
            <a:off x="7010400" y="6677025"/>
            <a:ext cx="2133600" cy="476250"/>
          </a:xfrm>
          <a:noFill/>
          <a:ln>
            <a:miter lim="800000"/>
            <a:headEnd/>
            <a:tailEnd/>
          </a:ln>
        </p:spPr>
        <p:txBody>
          <a:bodyPr vert="horz" wrap="square" lIns="91440" tIns="45720" rIns="91440" bIns="45720" numCol="1" anchor="t" anchorCtr="0" compatLnSpc="1">
            <a:prstTxWarp prst="textNoShape">
              <a:avLst/>
            </a:prstTxWarp>
          </a:bodyPr>
          <a:lstStyle/>
          <a:p>
            <a:fld id="{B81A59C0-8925-4ACD-94A3-39B17A2E2944}" type="slidenum">
              <a:rPr lang="en-US" sz="800" smtClean="0"/>
              <a:pPr/>
              <a:t>19</a:t>
            </a:fld>
            <a:endParaRPr lang="en-US" sz="800" smtClean="0"/>
          </a:p>
        </p:txBody>
      </p:sp>
      <p:sp>
        <p:nvSpPr>
          <p:cNvPr id="22532" name="Rectangle 2"/>
          <p:cNvSpPr txBox="1">
            <a:spLocks noChangeArrowheads="1"/>
          </p:cNvSpPr>
          <p:nvPr/>
        </p:nvSpPr>
        <p:spPr bwMode="auto">
          <a:xfrm>
            <a:off x="1016000" y="2692400"/>
            <a:ext cx="6946900" cy="695325"/>
          </a:xfrm>
          <a:prstGeom prst="rect">
            <a:avLst/>
          </a:prstGeom>
          <a:noFill/>
          <a:ln w="9525">
            <a:noFill/>
            <a:miter lim="800000"/>
            <a:headEnd/>
            <a:tailEnd/>
          </a:ln>
        </p:spPr>
        <p:txBody>
          <a:bodyPr anchor="ctr"/>
          <a:lstStyle/>
          <a:p>
            <a:pPr eaLnBrk="0" hangingPunct="0"/>
            <a:r>
              <a:rPr lang="en-US" sz="4000" b="1"/>
              <a:t>Lesson Four</a:t>
            </a:r>
          </a:p>
          <a:p>
            <a:pPr eaLnBrk="0" hangingPunct="0"/>
            <a:endParaRPr lang="en-US" sz="4000" b="1"/>
          </a:p>
          <a:p>
            <a:pPr eaLnBrk="0" hangingPunct="0"/>
            <a:r>
              <a:rPr lang="en-US" sz="2400" b="1"/>
              <a:t>Funding Attachments</a:t>
            </a:r>
          </a:p>
          <a:p>
            <a:pPr algn="l" eaLnBrk="0" hangingPunct="0"/>
            <a:endParaRPr lang="en-US" b="1"/>
          </a:p>
        </p:txBody>
      </p:sp>
      <p:sp>
        <p:nvSpPr>
          <p:cNvPr id="7" name="Rectangle 6">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795463" y="306388"/>
            <a:ext cx="7002462" cy="674687"/>
          </a:xfrm>
        </p:spPr>
        <p:txBody>
          <a:bodyPr/>
          <a:lstStyle/>
          <a:p>
            <a:r>
              <a:rPr lang="en-US" smtClean="0"/>
              <a:t>Course Topics</a:t>
            </a:r>
          </a:p>
        </p:txBody>
      </p:sp>
      <p:sp>
        <p:nvSpPr>
          <p:cNvPr id="5123" name="Slide Number Placeholder 6"/>
          <p:cNvSpPr>
            <a:spLocks noGrp="1"/>
          </p:cNvSpPr>
          <p:nvPr>
            <p:ph type="sldNum" sz="quarter" idx="10"/>
          </p:nvPr>
        </p:nvSpPr>
        <p:spPr bwMode="auto">
          <a:xfrm>
            <a:off x="7010400" y="6680200"/>
            <a:ext cx="2133600" cy="476250"/>
          </a:xfrm>
          <a:noFill/>
          <a:ln>
            <a:miter lim="800000"/>
            <a:headEnd/>
            <a:tailEnd/>
          </a:ln>
        </p:spPr>
        <p:txBody>
          <a:bodyPr vert="horz" wrap="square" lIns="91440" tIns="45720" rIns="91440" bIns="45720" numCol="1" anchor="t" anchorCtr="0" compatLnSpc="1">
            <a:prstTxWarp prst="textNoShape">
              <a:avLst/>
            </a:prstTxWarp>
          </a:bodyPr>
          <a:lstStyle/>
          <a:p>
            <a:fld id="{D5895F29-47A4-4F21-9809-1A361E4AFF72}" type="slidenum">
              <a:rPr lang="en-US" sz="800" smtClean="0"/>
              <a:pPr/>
              <a:t>2</a:t>
            </a:fld>
            <a:endParaRPr lang="en-US" sz="800" smtClean="0"/>
          </a:p>
        </p:txBody>
      </p:sp>
      <p:sp>
        <p:nvSpPr>
          <p:cNvPr id="5124" name="TextBox 9"/>
          <p:cNvSpPr txBox="1">
            <a:spLocks noChangeArrowheads="1"/>
          </p:cNvSpPr>
          <p:nvPr/>
        </p:nvSpPr>
        <p:spPr bwMode="auto">
          <a:xfrm>
            <a:off x="128588" y="1217613"/>
            <a:ext cx="3290887" cy="336550"/>
          </a:xfrm>
          <a:prstGeom prst="rect">
            <a:avLst/>
          </a:prstGeom>
          <a:noFill/>
          <a:ln w="9525">
            <a:noFill/>
            <a:miter lim="800000"/>
            <a:headEnd/>
            <a:tailEnd/>
          </a:ln>
        </p:spPr>
        <p:txBody>
          <a:bodyPr>
            <a:spAutoFit/>
          </a:bodyPr>
          <a:lstStyle/>
          <a:p>
            <a:pPr algn="l" eaLnBrk="0" hangingPunct="0"/>
            <a:r>
              <a:rPr lang="en-US" sz="1600" b="1">
                <a:ea typeface="MS PGothic" pitchFamily="34" charset="-128"/>
              </a:rPr>
              <a:t>Course Topics</a:t>
            </a:r>
          </a:p>
        </p:txBody>
      </p:sp>
      <p:graphicFrame>
        <p:nvGraphicFramePr>
          <p:cNvPr id="5159" name="Group 39"/>
          <p:cNvGraphicFramePr>
            <a:graphicFrameLocks noGrp="1"/>
          </p:cNvGraphicFramePr>
          <p:nvPr/>
        </p:nvGraphicFramePr>
        <p:xfrm>
          <a:off x="266700" y="1973263"/>
          <a:ext cx="6950075" cy="4508246"/>
        </p:xfrm>
        <a:graphic>
          <a:graphicData uri="http://schemas.openxmlformats.org/drawingml/2006/table">
            <a:tbl>
              <a:tblPr/>
              <a:tblGrid>
                <a:gridCol w="1527175"/>
                <a:gridCol w="5422900"/>
              </a:tblGrid>
              <a:tr h="268288">
                <a:tc gridSpan="2">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ECARS Enhancements</a:t>
                      </a:r>
                    </a:p>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c hMerge="1">
                  <a:txBody>
                    <a:bodyPr/>
                    <a:lstStyle/>
                    <a:p>
                      <a:endParaRPr lang="en-US"/>
                    </a:p>
                  </a:txBody>
                  <a:tcPr/>
                </a:tc>
              </a:tr>
              <a:tr h="133350">
                <a:tc>
                  <a:txBody>
                    <a:bodyPr/>
                    <a:lstStyle/>
                    <a:p>
                      <a:pPr marL="114300" marR="0" lvl="0" indent="0" algn="l" defTabSz="914400" rtl="0" eaLnBrk="1" fontAlgn="base" latinLnBrk="0" hangingPunct="1">
                        <a:lnSpc>
                          <a:spcPct val="115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Lesson One</a:t>
                      </a: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Super User Role</a:t>
                      </a:r>
                    </a:p>
                  </a:txBody>
                  <a:tcPr marL="68580" marR="68580" marT="0" marB="0" horzOverflow="overflow">
                    <a:lnL>
                      <a:noFill/>
                    </a:lnL>
                    <a:lnR>
                      <a:noFill/>
                    </a:lnR>
                    <a:lnT>
                      <a:noFill/>
                    </a:lnT>
                    <a:lnB>
                      <a:noFill/>
                    </a:lnB>
                    <a:lnTlToBr>
                      <a:noFill/>
                    </a:lnTlToBr>
                    <a:lnBlToTr>
                      <a:noFill/>
                    </a:lnBlToTr>
                    <a:noFill/>
                  </a:tcPr>
                </a:tc>
              </a:tr>
              <a:tr h="133350">
                <a:tc>
                  <a:txBody>
                    <a:bodyPr/>
                    <a:lstStyle/>
                    <a:p>
                      <a:pPr marL="22860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Topic One</a:t>
                      </a: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hlinkClick r:id="rId3" action="ppaction://hlinksldjump"/>
                        </a:rPr>
                        <a:t>Selecting a Role: IFBT or CMO</a:t>
                      </a:r>
                      <a:endParaRPr kumimoji="0" lang="en-US" sz="9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r>
              <a:tr h="133350">
                <a:tc>
                  <a:txBody>
                    <a:bodyPr/>
                    <a:lstStyle/>
                    <a:p>
                      <a:pPr marL="228600" marR="0" lvl="0" indent="0" algn="l" defTabSz="914400" rtl="0" eaLnBrk="1" fontAlgn="base" latinLnBrk="0" hangingPunct="1">
                        <a:lnSpc>
                          <a:spcPct val="115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r>
              <a:tr h="133350">
                <a:tc>
                  <a:txBody>
                    <a:bodyPr/>
                    <a:lstStyle/>
                    <a:p>
                      <a:pPr marL="114300" marR="0" lvl="0" indent="0" algn="l" defTabSz="914400" rtl="0" eaLnBrk="1" fontAlgn="base" latinLnBrk="0" hangingPunct="1">
                        <a:lnSpc>
                          <a:spcPct val="115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pitchFamily="34" charset="0"/>
                          <a:ea typeface="Calibri" pitchFamily="34" charset="0"/>
                          <a:cs typeface="Times New Roman" pitchFamily="18" charset="0"/>
                        </a:rPr>
                        <a:t>Lesson Two</a:t>
                      </a: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NASA Contract Information</a:t>
                      </a:r>
                    </a:p>
                  </a:txBody>
                  <a:tcPr marL="68580" marR="68580" marT="0" marB="0" horzOverflow="overflow">
                    <a:lnL>
                      <a:noFill/>
                    </a:lnL>
                    <a:lnR>
                      <a:noFill/>
                    </a:lnR>
                    <a:lnT>
                      <a:noFill/>
                    </a:lnT>
                    <a:lnB>
                      <a:noFill/>
                    </a:lnB>
                    <a:lnTlToBr>
                      <a:noFill/>
                    </a:lnTlToBr>
                    <a:lnBlToTr>
                      <a:noFill/>
                    </a:lnBlToTr>
                    <a:noFill/>
                  </a:tcPr>
                </a:tc>
              </a:tr>
              <a:tr h="133350">
                <a:tc>
                  <a:txBody>
                    <a:bodyPr/>
                    <a:lstStyle/>
                    <a:p>
                      <a:pPr marL="22860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Topic One</a:t>
                      </a: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hlinkClick r:id="rId4" action="ppaction://hlinksldjump"/>
                        </a:rPr>
                        <a:t>Assigning NASA Programs to NASA Requests</a:t>
                      </a:r>
                      <a:endParaRPr kumimoji="0" lang="en-US" sz="9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r>
              <a:tr h="133350">
                <a:tc>
                  <a:txBody>
                    <a:bodyPr/>
                    <a:lstStyle/>
                    <a:p>
                      <a:pPr marL="22860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Topic Two</a:t>
                      </a: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hlinkClick r:id="rId5" action="ppaction://hlinksldjump"/>
                        </a:rPr>
                        <a:t>Maintaining the NASA Program List</a:t>
                      </a:r>
                      <a:endParaRPr kumimoji="0" lang="en-US" sz="9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r>
              <a:tr h="133350">
                <a:tc>
                  <a:txBody>
                    <a:bodyPr/>
                    <a:lstStyle/>
                    <a:p>
                      <a:pPr marL="228600" marR="0" lvl="0" indent="0" algn="l" defTabSz="914400" rtl="0" eaLnBrk="1" fontAlgn="base" latinLnBrk="0" hangingPunct="1">
                        <a:lnSpc>
                          <a:spcPct val="115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r>
              <a:tr h="133350">
                <a:tc>
                  <a:txBody>
                    <a:bodyPr/>
                    <a:lstStyle/>
                    <a:p>
                      <a:pPr marL="114300" marR="0" lvl="0" indent="0" algn="l" defTabSz="914400" rtl="0" eaLnBrk="1" fontAlgn="base" latinLnBrk="0" hangingPunct="1">
                        <a:lnSpc>
                          <a:spcPct val="115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pitchFamily="34" charset="0"/>
                          <a:ea typeface="Calibri" pitchFamily="34" charset="0"/>
                          <a:cs typeface="Times New Roman" pitchFamily="18" charset="0"/>
                        </a:rPr>
                        <a:t>Lesson Three</a:t>
                      </a: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Funding History</a:t>
                      </a:r>
                    </a:p>
                  </a:txBody>
                  <a:tcPr marL="68580" marR="68580" marT="0" marB="0" horzOverflow="overflow">
                    <a:lnL>
                      <a:noFill/>
                    </a:lnL>
                    <a:lnR>
                      <a:noFill/>
                    </a:lnR>
                    <a:lnT>
                      <a:noFill/>
                    </a:lnT>
                    <a:lnB>
                      <a:noFill/>
                    </a:lnB>
                    <a:lnTlToBr>
                      <a:noFill/>
                    </a:lnTlToBr>
                    <a:lnBlToTr>
                      <a:noFill/>
                    </a:lnBlToTr>
                    <a:noFill/>
                  </a:tcPr>
                </a:tc>
              </a:tr>
              <a:tr h="133350">
                <a:tc>
                  <a:txBody>
                    <a:bodyPr/>
                    <a:lstStyle/>
                    <a:p>
                      <a:pPr marL="22860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Topic One</a:t>
                      </a: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hlinkClick r:id="rId6" action="ppaction://hlinksldjump"/>
                        </a:rPr>
                        <a:t>Viewing Funding History</a:t>
                      </a:r>
                      <a:endParaRPr kumimoji="0" lang="en-US" sz="9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r>
              <a:tr h="133350">
                <a:tc>
                  <a:txBody>
                    <a:bodyPr/>
                    <a:lstStyle/>
                    <a:p>
                      <a:pPr marL="114300" marR="0" lvl="0" indent="0" algn="l" defTabSz="914400" rtl="0" eaLnBrk="1" fontAlgn="base" latinLnBrk="0" hangingPunct="1">
                        <a:lnSpc>
                          <a:spcPct val="115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r>
              <a:tr h="133350">
                <a:tc>
                  <a:txBody>
                    <a:bodyPr/>
                    <a:lstStyle/>
                    <a:p>
                      <a:pPr marL="114300" marR="0" lvl="0" indent="0" algn="l" defTabSz="914400" rtl="0" eaLnBrk="1" fontAlgn="base" latinLnBrk="0" hangingPunct="1">
                        <a:lnSpc>
                          <a:spcPct val="115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pitchFamily="34" charset="0"/>
                          <a:ea typeface="Calibri" pitchFamily="34" charset="0"/>
                          <a:cs typeface="Times New Roman" pitchFamily="18" charset="0"/>
                        </a:rPr>
                        <a:t>Lesson Four</a:t>
                      </a: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Funding Attachments</a:t>
                      </a:r>
                    </a:p>
                  </a:txBody>
                  <a:tcPr marL="68580" marR="68580" marT="0" marB="0" horzOverflow="overflow">
                    <a:lnL>
                      <a:noFill/>
                    </a:lnL>
                    <a:lnR>
                      <a:noFill/>
                    </a:lnR>
                    <a:lnT>
                      <a:noFill/>
                    </a:lnT>
                    <a:lnB>
                      <a:noFill/>
                    </a:lnB>
                    <a:lnTlToBr>
                      <a:noFill/>
                    </a:lnTlToBr>
                    <a:lnBlToTr>
                      <a:noFill/>
                    </a:lnBlToTr>
                    <a:noFill/>
                  </a:tcPr>
                </a:tc>
              </a:tr>
              <a:tr h="133350">
                <a:tc>
                  <a:txBody>
                    <a:bodyPr/>
                    <a:lstStyle/>
                    <a:p>
                      <a:pPr marL="22860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Topic One</a:t>
                      </a: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hlinkClick r:id="rId7" action="ppaction://hlinksldjump"/>
                        </a:rPr>
                        <a:t>Attaching Files to Funding Documents</a:t>
                      </a:r>
                      <a:endParaRPr kumimoji="0" lang="en-US" sz="9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r>
              <a:tr h="133350">
                <a:tc>
                  <a:txBody>
                    <a:bodyPr/>
                    <a:lstStyle/>
                    <a:p>
                      <a:pPr marL="228600" marR="0" lvl="0" indent="0" algn="l" defTabSz="914400" rtl="0" eaLnBrk="1" fontAlgn="base" latinLnBrk="0" hangingPunct="1">
                        <a:lnSpc>
                          <a:spcPct val="115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r>
              <a:tr h="133350">
                <a:tc>
                  <a:txBody>
                    <a:bodyPr/>
                    <a:lstStyle/>
                    <a:p>
                      <a:pPr marL="114300" marR="0" lvl="0" indent="0" algn="l" defTabSz="914400" rtl="0" eaLnBrk="1" fontAlgn="base" latinLnBrk="0" hangingPunct="1">
                        <a:lnSpc>
                          <a:spcPct val="115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pitchFamily="34" charset="0"/>
                          <a:ea typeface="Calibri" pitchFamily="34" charset="0"/>
                          <a:cs typeface="Times New Roman" pitchFamily="18" charset="0"/>
                        </a:rPr>
                        <a:t>Lesson Five</a:t>
                      </a: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Request ID Data Status</a:t>
                      </a:r>
                    </a:p>
                  </a:txBody>
                  <a:tcPr marL="68580" marR="68580" marT="0" marB="0" horzOverflow="overflow">
                    <a:lnL>
                      <a:noFill/>
                    </a:lnL>
                    <a:lnR>
                      <a:noFill/>
                    </a:lnR>
                    <a:lnT>
                      <a:noFill/>
                    </a:lnT>
                    <a:lnB>
                      <a:noFill/>
                    </a:lnB>
                    <a:lnTlToBr>
                      <a:noFill/>
                    </a:lnTlToBr>
                    <a:lnBlToTr>
                      <a:noFill/>
                    </a:lnBlToTr>
                    <a:noFill/>
                  </a:tcPr>
                </a:tc>
              </a:tr>
              <a:tr h="133350">
                <a:tc>
                  <a:txBody>
                    <a:bodyPr/>
                    <a:lstStyle/>
                    <a:p>
                      <a:pPr marL="22860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Topic One</a:t>
                      </a: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hlinkClick r:id="rId8" action="ppaction://hlinksldjump"/>
                        </a:rPr>
                        <a:t>Activating and Deactivating Data Status</a:t>
                      </a:r>
                      <a:endParaRPr kumimoji="0" lang="en-US" sz="9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r>
              <a:tr h="133350">
                <a:tc>
                  <a:txBody>
                    <a:bodyPr/>
                    <a:lstStyle/>
                    <a:p>
                      <a:pPr marL="22860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r>
              <a:tr h="133350">
                <a:tc>
                  <a:txBody>
                    <a:bodyPr/>
                    <a:lstStyle/>
                    <a:p>
                      <a:pPr marL="114300" marR="0" lvl="0" indent="0" algn="l" defTabSz="914400" rtl="0" eaLnBrk="1" fontAlgn="base" latinLnBrk="0" hangingPunct="1">
                        <a:lnSpc>
                          <a:spcPct val="115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Lesson Six</a:t>
                      </a: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CMO Response Date</a:t>
                      </a:r>
                    </a:p>
                  </a:txBody>
                  <a:tcPr marL="68580" marR="68580" marT="0" marB="0" horzOverflow="overflow">
                    <a:lnL>
                      <a:noFill/>
                    </a:lnL>
                    <a:lnR>
                      <a:noFill/>
                    </a:lnR>
                    <a:lnT>
                      <a:noFill/>
                    </a:lnT>
                    <a:lnB>
                      <a:noFill/>
                    </a:lnB>
                    <a:lnTlToBr>
                      <a:noFill/>
                    </a:lnTlToBr>
                    <a:lnBlToTr>
                      <a:noFill/>
                    </a:lnBlToTr>
                    <a:noFill/>
                  </a:tcPr>
                </a:tc>
              </a:tr>
              <a:tr h="133350">
                <a:tc>
                  <a:txBody>
                    <a:bodyPr/>
                    <a:lstStyle/>
                    <a:p>
                      <a:pPr marL="22860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Topic One</a:t>
                      </a: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hlinkClick r:id="rId9" action="ppaction://hlinksldjump"/>
                        </a:rPr>
                        <a:t>Resetting the CMO Response Date</a:t>
                      </a:r>
                      <a:endParaRPr kumimoji="0" lang="en-US" sz="9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r>
              <a:tr h="133350">
                <a:tc>
                  <a:txBody>
                    <a:bodyPr/>
                    <a:lstStyle/>
                    <a:p>
                      <a:pPr marL="228600" marR="0" lvl="0" indent="0" algn="l" defTabSz="914400" rtl="0" eaLnBrk="1" fontAlgn="base" latinLnBrk="0" hangingPunct="1">
                        <a:lnSpc>
                          <a:spcPct val="115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r>
              <a:tr h="133350">
                <a:tc>
                  <a:txBody>
                    <a:bodyPr/>
                    <a:lstStyle/>
                    <a:p>
                      <a:pPr marL="114300" marR="0" lvl="0" indent="0" algn="l" defTabSz="914400" rtl="0" eaLnBrk="1" fontAlgn="base" latinLnBrk="0" hangingPunct="1">
                        <a:lnSpc>
                          <a:spcPct val="115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pitchFamily="34" charset="0"/>
                          <a:ea typeface="Calibri" pitchFamily="34" charset="0"/>
                          <a:cs typeface="Times New Roman" pitchFamily="18" charset="0"/>
                        </a:rPr>
                        <a:t>Lesson Seven</a:t>
                      </a: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Adding and </a:t>
                      </a:r>
                      <a:r>
                        <a:rPr kumimoji="0" lang="en-US" sz="9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Removing Services</a:t>
                      </a:r>
                      <a:endParaRPr kumimoji="0" lang="en-US" sz="9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r>
              <a:tr h="133350">
                <a:tc>
                  <a:txBody>
                    <a:bodyPr/>
                    <a:lstStyle/>
                    <a:p>
                      <a:pPr marL="22860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Topic One</a:t>
                      </a: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hlinkClick r:id="rId10" action="ppaction://hlinksldjump"/>
                        </a:rPr>
                        <a:t>Adding </a:t>
                      </a:r>
                      <a:r>
                        <a:rPr kumimoji="0" lang="en-US" sz="9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hlinkClick r:id="rId10" action="ppaction://hlinksldjump"/>
                        </a:rPr>
                        <a:t>and Removing Services</a:t>
                      </a:r>
                      <a:endParaRPr kumimoji="0" lang="en-US" sz="9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r>
              <a:tr h="133350">
                <a:tc>
                  <a:txBody>
                    <a:bodyPr/>
                    <a:lstStyle/>
                    <a:p>
                      <a:pPr marL="228600" marR="0" lvl="0" indent="0" algn="l" defTabSz="914400" rtl="0" eaLnBrk="1" fontAlgn="base" latinLnBrk="0" hangingPunct="1">
                        <a:lnSpc>
                          <a:spcPct val="115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r>
              <a:tr h="133350">
                <a:tc>
                  <a:txBody>
                    <a:bodyPr/>
                    <a:lstStyle/>
                    <a:p>
                      <a:pPr marL="114300" marR="0" lvl="0" indent="0" algn="l" defTabSz="914400" rtl="0" eaLnBrk="1" fontAlgn="base" latinLnBrk="0" hangingPunct="1">
                        <a:lnSpc>
                          <a:spcPct val="115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pitchFamily="34" charset="0"/>
                          <a:ea typeface="Calibri" pitchFamily="34" charset="0"/>
                          <a:cs typeface="Times New Roman" pitchFamily="18" charset="0"/>
                        </a:rPr>
                        <a:t>Lesson Eight</a:t>
                      </a: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NASA HQ Role</a:t>
                      </a:r>
                    </a:p>
                  </a:txBody>
                  <a:tcPr marL="68580" marR="68580" marT="0" marB="0" horzOverflow="overflow">
                    <a:lnL>
                      <a:noFill/>
                    </a:lnL>
                    <a:lnR>
                      <a:noFill/>
                    </a:lnR>
                    <a:lnT>
                      <a:noFill/>
                    </a:lnT>
                    <a:lnB>
                      <a:noFill/>
                    </a:lnB>
                    <a:lnTlToBr>
                      <a:noFill/>
                    </a:lnTlToBr>
                    <a:lnBlToTr>
                      <a:noFill/>
                    </a:lnBlToTr>
                    <a:noFill/>
                  </a:tcPr>
                </a:tc>
              </a:tr>
              <a:tr h="133350">
                <a:tc>
                  <a:txBody>
                    <a:bodyPr/>
                    <a:lstStyle/>
                    <a:p>
                      <a:pPr marL="22860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Topic One</a:t>
                      </a:r>
                    </a:p>
                  </a:txBody>
                  <a:tcPr marL="68580" marR="6858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hlinkClick r:id="rId11" action="ppaction://hlinksldjump"/>
                        </a:rPr>
                        <a:t>Selecting a NASA Organization</a:t>
                      </a:r>
                      <a:endParaRPr kumimoji="0" lang="en-US" sz="9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r>
            </a:tbl>
          </a:graphicData>
        </a:graphic>
      </p:graphicFrame>
      <p:sp>
        <p:nvSpPr>
          <p:cNvPr id="5175" name="TextBox 10"/>
          <p:cNvSpPr txBox="1">
            <a:spLocks noChangeArrowheads="1"/>
          </p:cNvSpPr>
          <p:nvPr/>
        </p:nvSpPr>
        <p:spPr bwMode="auto">
          <a:xfrm>
            <a:off x="219075" y="1558925"/>
            <a:ext cx="8401050" cy="276225"/>
          </a:xfrm>
          <a:prstGeom prst="rect">
            <a:avLst/>
          </a:prstGeom>
          <a:noFill/>
          <a:ln w="9525">
            <a:noFill/>
            <a:miter lim="800000"/>
            <a:headEnd/>
            <a:tailEnd/>
          </a:ln>
        </p:spPr>
        <p:txBody>
          <a:bodyPr>
            <a:spAutoFit/>
          </a:bodyPr>
          <a:lstStyle/>
          <a:p>
            <a:pPr marL="514350" indent="-514350" algn="l">
              <a:tabLst>
                <a:tab pos="342900" algn="l"/>
              </a:tabLst>
            </a:pPr>
            <a:r>
              <a:rPr lang="en-US" sz="1200" b="1"/>
              <a:t>Note</a:t>
            </a:r>
            <a:r>
              <a:rPr lang="en-US" sz="1200"/>
              <a:t>:	Links will </a:t>
            </a:r>
            <a:r>
              <a:rPr lang="en-US" sz="1200" b="1" i="1"/>
              <a:t>only</a:t>
            </a:r>
            <a:r>
              <a:rPr lang="en-US" sz="1200"/>
              <a:t> work in PowerPoint's </a:t>
            </a:r>
            <a:r>
              <a:rPr lang="en-US" sz="1200" b="1"/>
              <a:t>slide</a:t>
            </a:r>
            <a:r>
              <a:rPr lang="en-US" sz="1200"/>
              <a:t> </a:t>
            </a:r>
            <a:r>
              <a:rPr lang="en-US" sz="1200" b="1"/>
              <a:t>show</a:t>
            </a:r>
            <a:r>
              <a:rPr lang="en-US" sz="1200"/>
              <a:t> view.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755775" y="292100"/>
            <a:ext cx="7388225" cy="695325"/>
          </a:xfrm>
        </p:spPr>
        <p:txBody>
          <a:bodyPr/>
          <a:lstStyle/>
          <a:p>
            <a:r>
              <a:rPr lang="en-US" smtClean="0"/>
              <a:t>Lesson Four – Topic</a:t>
            </a:r>
          </a:p>
        </p:txBody>
      </p:sp>
      <p:sp>
        <p:nvSpPr>
          <p:cNvPr id="23555" name="Slide Number Placeholder 5"/>
          <p:cNvSpPr>
            <a:spLocks noGrp="1"/>
          </p:cNvSpPr>
          <p:nvPr>
            <p:ph type="sldNum" sz="quarter" idx="10"/>
          </p:nvPr>
        </p:nvSpPr>
        <p:spPr bwMode="auto">
          <a:xfrm>
            <a:off x="7010400" y="6677025"/>
            <a:ext cx="2133600" cy="476250"/>
          </a:xfrm>
          <a:noFill/>
          <a:ln>
            <a:miter lim="800000"/>
            <a:headEnd/>
            <a:tailEnd/>
          </a:ln>
        </p:spPr>
        <p:txBody>
          <a:bodyPr vert="horz" wrap="square" lIns="91440" tIns="45720" rIns="91440" bIns="45720" numCol="1" anchor="t" anchorCtr="0" compatLnSpc="1">
            <a:prstTxWarp prst="textNoShape">
              <a:avLst/>
            </a:prstTxWarp>
          </a:bodyPr>
          <a:lstStyle/>
          <a:p>
            <a:fld id="{32E543E8-BB63-4167-928A-43AD8E578F68}" type="slidenum">
              <a:rPr lang="en-US" sz="800" smtClean="0"/>
              <a:pPr/>
              <a:t>20</a:t>
            </a:fld>
            <a:endParaRPr lang="en-US" sz="800" smtClean="0"/>
          </a:p>
        </p:txBody>
      </p:sp>
      <p:sp>
        <p:nvSpPr>
          <p:cNvPr id="23556" name="TextBox 9"/>
          <p:cNvSpPr txBox="1">
            <a:spLocks noChangeArrowheads="1"/>
          </p:cNvSpPr>
          <p:nvPr/>
        </p:nvSpPr>
        <p:spPr bwMode="auto">
          <a:xfrm>
            <a:off x="128588" y="1420813"/>
            <a:ext cx="4222750" cy="336550"/>
          </a:xfrm>
          <a:prstGeom prst="rect">
            <a:avLst/>
          </a:prstGeom>
          <a:noFill/>
          <a:ln w="9525">
            <a:noFill/>
            <a:miter lim="800000"/>
            <a:headEnd/>
            <a:tailEnd/>
          </a:ln>
        </p:spPr>
        <p:txBody>
          <a:bodyPr>
            <a:spAutoFit/>
          </a:bodyPr>
          <a:lstStyle/>
          <a:p>
            <a:pPr algn="l" eaLnBrk="0" hangingPunct="0">
              <a:tabLst>
                <a:tab pos="3086100" algn="l"/>
              </a:tabLst>
            </a:pPr>
            <a:r>
              <a:rPr lang="en-US" sz="1600" b="1">
                <a:ea typeface="MS PGothic" pitchFamily="34" charset="-128"/>
              </a:rPr>
              <a:t>Lesson Four Topic</a:t>
            </a:r>
          </a:p>
        </p:txBody>
      </p:sp>
      <p:sp>
        <p:nvSpPr>
          <p:cNvPr id="7" name="Rectangle 6">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graphicFrame>
        <p:nvGraphicFramePr>
          <p:cNvPr id="8" name="Group 13"/>
          <p:cNvGraphicFramePr>
            <a:graphicFrameLocks noGrp="1"/>
          </p:cNvGraphicFramePr>
          <p:nvPr/>
        </p:nvGraphicFramePr>
        <p:xfrm>
          <a:off x="479425" y="2060575"/>
          <a:ext cx="7318375" cy="731838"/>
        </p:xfrm>
        <a:graphic>
          <a:graphicData uri="http://schemas.openxmlformats.org/drawingml/2006/table">
            <a:tbl>
              <a:tblPr/>
              <a:tblGrid>
                <a:gridCol w="1412876"/>
                <a:gridCol w="5905499"/>
              </a:tblGrid>
              <a:tr h="731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rPr>
                        <a:t>Topic One</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Attaching Files to Funding Documents</a:t>
                      </a:r>
                    </a:p>
                  </a:txBody>
                  <a:tcPr marL="68580" marR="68580" marT="0" marB="0"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1755775" y="282575"/>
            <a:ext cx="7769225" cy="717550"/>
          </a:xfrm>
        </p:spPr>
        <p:txBody>
          <a:bodyPr/>
          <a:lstStyle/>
          <a:p>
            <a:r>
              <a:rPr lang="en-US" sz="2200" smtClean="0"/>
              <a:t>Topic One – Attaching Files to Funding Documents</a:t>
            </a:r>
          </a:p>
        </p:txBody>
      </p:sp>
      <p:sp>
        <p:nvSpPr>
          <p:cNvPr id="24579" name="Text Box 24"/>
          <p:cNvSpPr txBox="1">
            <a:spLocks noChangeArrowheads="1"/>
          </p:cNvSpPr>
          <p:nvPr/>
        </p:nvSpPr>
        <p:spPr bwMode="auto">
          <a:xfrm>
            <a:off x="133350" y="1219200"/>
            <a:ext cx="6657975" cy="338138"/>
          </a:xfrm>
          <a:prstGeom prst="rect">
            <a:avLst/>
          </a:prstGeom>
          <a:noFill/>
          <a:ln w="9525">
            <a:noFill/>
            <a:miter lim="800000"/>
            <a:headEnd/>
            <a:tailEnd/>
          </a:ln>
        </p:spPr>
        <p:txBody>
          <a:bodyPr>
            <a:spAutoFit/>
          </a:bodyPr>
          <a:lstStyle/>
          <a:p>
            <a:pPr algn="l">
              <a:spcBef>
                <a:spcPct val="50000"/>
              </a:spcBef>
            </a:pPr>
            <a:r>
              <a:rPr lang="en-US" sz="1600" b="1"/>
              <a:t>Attaching Files to Funding Documents</a:t>
            </a:r>
          </a:p>
        </p:txBody>
      </p:sp>
      <p:sp>
        <p:nvSpPr>
          <p:cNvPr id="24580" name="Slide Number Placeholder 12"/>
          <p:cNvSpPr txBox="1">
            <a:spLocks noGrp="1"/>
          </p:cNvSpPr>
          <p:nvPr/>
        </p:nvSpPr>
        <p:spPr bwMode="auto">
          <a:xfrm>
            <a:off x="7010400" y="6680200"/>
            <a:ext cx="2133600" cy="476250"/>
          </a:xfrm>
          <a:prstGeom prst="rect">
            <a:avLst/>
          </a:prstGeom>
          <a:noFill/>
          <a:ln w="9525">
            <a:noFill/>
            <a:miter lim="800000"/>
            <a:headEnd/>
            <a:tailEnd/>
          </a:ln>
        </p:spPr>
        <p:txBody>
          <a:bodyPr/>
          <a:lstStyle/>
          <a:p>
            <a:pPr algn="r"/>
            <a:fld id="{2653C98B-4919-4444-9B32-B377B98A6321}" type="slidenum">
              <a:rPr lang="en-US" sz="800">
                <a:solidFill>
                  <a:schemeClr val="bg1"/>
                </a:solidFill>
              </a:rPr>
              <a:pPr algn="r"/>
              <a:t>21</a:t>
            </a:fld>
            <a:endParaRPr lang="en-US" sz="800">
              <a:solidFill>
                <a:schemeClr val="bg1"/>
              </a:solidFill>
            </a:endParaRPr>
          </a:p>
        </p:txBody>
      </p:sp>
      <p:sp>
        <p:nvSpPr>
          <p:cNvPr id="8" name="Rectangle 7">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sp>
        <p:nvSpPr>
          <p:cNvPr id="24582" name="TextBox 10"/>
          <p:cNvSpPr txBox="1">
            <a:spLocks noChangeArrowheads="1"/>
          </p:cNvSpPr>
          <p:nvPr/>
        </p:nvSpPr>
        <p:spPr bwMode="auto">
          <a:xfrm>
            <a:off x="254000" y="1636713"/>
            <a:ext cx="3460750" cy="646112"/>
          </a:xfrm>
          <a:prstGeom prst="rect">
            <a:avLst/>
          </a:prstGeom>
          <a:noFill/>
          <a:ln w="9525">
            <a:noFill/>
            <a:miter lim="800000"/>
            <a:headEnd/>
            <a:tailEnd/>
          </a:ln>
        </p:spPr>
        <p:txBody>
          <a:bodyPr>
            <a:spAutoFit/>
          </a:bodyPr>
          <a:lstStyle/>
          <a:p>
            <a:pPr algn="l"/>
            <a:r>
              <a:rPr lang="en-US" sz="1200" dirty="0"/>
              <a:t>From the Enter/Update Funding Information </a:t>
            </a:r>
            <a:r>
              <a:rPr lang="en-US" sz="1200" dirty="0" smtClean="0"/>
              <a:t>page, </a:t>
            </a:r>
            <a:r>
              <a:rPr lang="en-US" sz="1200" dirty="0"/>
              <a:t>IFBT users can now upload funding </a:t>
            </a:r>
            <a:r>
              <a:rPr lang="en-US" sz="1200" dirty="0" smtClean="0"/>
              <a:t>attachments to funding documents.</a:t>
            </a:r>
            <a:endParaRPr lang="en-US" sz="1200" dirty="0"/>
          </a:p>
        </p:txBody>
      </p:sp>
      <p:sp>
        <p:nvSpPr>
          <p:cNvPr id="24583" name="TextBox 14"/>
          <p:cNvSpPr txBox="1">
            <a:spLocks noChangeArrowheads="1"/>
          </p:cNvSpPr>
          <p:nvPr/>
        </p:nvSpPr>
        <p:spPr bwMode="auto">
          <a:xfrm>
            <a:off x="4284663" y="6183313"/>
            <a:ext cx="4557712" cy="215900"/>
          </a:xfrm>
          <a:prstGeom prst="rect">
            <a:avLst/>
          </a:prstGeom>
          <a:noFill/>
          <a:ln w="9525">
            <a:noFill/>
            <a:miter lim="800000"/>
            <a:headEnd/>
            <a:tailEnd/>
          </a:ln>
        </p:spPr>
        <p:txBody>
          <a:bodyPr>
            <a:spAutoFit/>
          </a:bodyPr>
          <a:lstStyle/>
          <a:p>
            <a:pPr algn="l"/>
            <a:r>
              <a:rPr lang="en-US" sz="800" dirty="0">
                <a:ea typeface="MS PGothic" pitchFamily="34" charset="-128"/>
              </a:rPr>
              <a:t>Graphic </a:t>
            </a:r>
            <a:r>
              <a:rPr lang="en-US" sz="800" dirty="0" smtClean="0">
                <a:ea typeface="MS PGothic" pitchFamily="34" charset="-128"/>
              </a:rPr>
              <a:t>4.2 </a:t>
            </a:r>
            <a:r>
              <a:rPr lang="en-US" sz="800" dirty="0">
                <a:ea typeface="MS PGothic" pitchFamily="34" charset="-128"/>
              </a:rPr>
              <a:t>: </a:t>
            </a:r>
            <a:r>
              <a:rPr lang="en-US" sz="800" dirty="0" smtClean="0">
                <a:ea typeface="MS PGothic" pitchFamily="34" charset="-128"/>
              </a:rPr>
              <a:t>File Upload page</a:t>
            </a:r>
            <a:endParaRPr lang="en-US" sz="800" dirty="0">
              <a:ea typeface="MS PGothic" pitchFamily="34" charset="-128"/>
            </a:endParaRPr>
          </a:p>
        </p:txBody>
      </p:sp>
      <p:graphicFrame>
        <p:nvGraphicFramePr>
          <p:cNvPr id="25" name="Group 28"/>
          <p:cNvGraphicFramePr>
            <a:graphicFrameLocks noGrp="1"/>
          </p:cNvGraphicFramePr>
          <p:nvPr/>
        </p:nvGraphicFramePr>
        <p:xfrm>
          <a:off x="330200" y="2381250"/>
          <a:ext cx="3517900" cy="3401568"/>
        </p:xfrm>
        <a:graphic>
          <a:graphicData uri="http://schemas.openxmlformats.org/drawingml/2006/table">
            <a:tbl>
              <a:tblPr/>
              <a:tblGrid>
                <a:gridCol w="366369"/>
                <a:gridCol w="3151531"/>
              </a:tblGrid>
              <a:tr h="215917">
                <a:tc gridSpan="2">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rPr>
                        <a:t>Adding Files to Funding Documents</a:t>
                      </a: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762870">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rPr>
                        <a:t>1.</a:t>
                      </a:r>
                    </a:p>
                  </a:txBody>
                  <a:tcP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1" u="none" strike="noStrike" cap="none" normalizeH="0" baseline="0" dirty="0" smtClean="0">
                          <a:ln>
                            <a:noFill/>
                          </a:ln>
                          <a:solidFill>
                            <a:srgbClr val="000000"/>
                          </a:solidFill>
                          <a:effectLst/>
                          <a:latin typeface="Arial" pitchFamily="34" charset="0"/>
                        </a:rPr>
                        <a:t>Edit </a:t>
                      </a:r>
                      <a:r>
                        <a:rPr kumimoji="0" lang="en-US" sz="1200" b="0" i="0" u="none" strike="noStrike" cap="none" normalizeH="0" baseline="0" dirty="0" smtClean="0">
                          <a:ln>
                            <a:noFill/>
                          </a:ln>
                          <a:solidFill>
                            <a:srgbClr val="000000"/>
                          </a:solidFill>
                          <a:effectLst/>
                          <a:latin typeface="Arial" pitchFamily="34" charset="0"/>
                        </a:rPr>
                        <a:t>a </a:t>
                      </a:r>
                      <a:r>
                        <a:rPr kumimoji="0" lang="en-US" sz="1200" b="1" i="0" u="none" strike="noStrike" cap="none" normalizeH="0" baseline="0" dirty="0" smtClean="0">
                          <a:ln>
                            <a:noFill/>
                          </a:ln>
                          <a:solidFill>
                            <a:srgbClr val="000000"/>
                          </a:solidFill>
                          <a:effectLst/>
                          <a:latin typeface="Arial" pitchFamily="34" charset="0"/>
                        </a:rPr>
                        <a:t>funding document </a:t>
                      </a:r>
                      <a:r>
                        <a:rPr kumimoji="0" lang="en-US" sz="1200" b="0" i="0" u="none" strike="noStrike" cap="none" normalizeH="0" baseline="0" dirty="0" smtClean="0">
                          <a:ln>
                            <a:noFill/>
                          </a:ln>
                          <a:solidFill>
                            <a:srgbClr val="000000"/>
                          </a:solidFill>
                          <a:effectLst/>
                          <a:latin typeface="Arial" pitchFamily="34" charset="0"/>
                        </a:rPr>
                        <a:t>or </a:t>
                      </a:r>
                      <a:r>
                        <a:rPr kumimoji="0" lang="en-US" sz="1200" b="0" i="1" u="none" strike="noStrike" cap="none" normalizeH="0" baseline="0" dirty="0" smtClean="0">
                          <a:ln>
                            <a:noFill/>
                          </a:ln>
                          <a:solidFill>
                            <a:srgbClr val="000000"/>
                          </a:solidFill>
                          <a:effectLst/>
                          <a:latin typeface="Arial" pitchFamily="34" charset="0"/>
                        </a:rPr>
                        <a:t>create</a:t>
                      </a:r>
                      <a:r>
                        <a:rPr kumimoji="0" lang="en-US" sz="1200" b="0" i="0" u="none" strike="noStrike" cap="none" normalizeH="0" baseline="0" dirty="0" smtClean="0">
                          <a:ln>
                            <a:noFill/>
                          </a:ln>
                          <a:solidFill>
                            <a:srgbClr val="000000"/>
                          </a:solidFill>
                          <a:effectLst/>
                          <a:latin typeface="Arial" pitchFamily="34" charset="0"/>
                        </a:rPr>
                        <a:t> a new </a:t>
                      </a:r>
                      <a:r>
                        <a:rPr kumimoji="0" lang="en-US" sz="1200" b="1" i="0" u="none" strike="noStrike" cap="none" normalizeH="0" baseline="0" dirty="0" smtClean="0">
                          <a:ln>
                            <a:noFill/>
                          </a:ln>
                          <a:solidFill>
                            <a:srgbClr val="000000"/>
                          </a:solidFill>
                          <a:effectLst/>
                          <a:latin typeface="Arial" pitchFamily="34" charset="0"/>
                        </a:rPr>
                        <a:t>funding document.</a:t>
                      </a:r>
                    </a:p>
                    <a:p>
                      <a:pPr marL="457200" marR="0" lvl="1" indent="0" algn="l" defTabSz="914400" rtl="0" eaLnBrk="0" fontAlgn="base" latinLnBrk="0" hangingPunct="0">
                        <a:lnSpc>
                          <a:spcPct val="120000"/>
                        </a:lnSpc>
                        <a:spcBef>
                          <a:spcPct val="20000"/>
                        </a:spcBef>
                        <a:spcAft>
                          <a:spcPct val="0"/>
                        </a:spcAft>
                        <a:buClrTx/>
                        <a:buSzTx/>
                        <a:buFont typeface="Arial" pitchFamily="34" charset="0"/>
                        <a:buNone/>
                        <a:tabLst/>
                      </a:pPr>
                      <a:r>
                        <a:rPr kumimoji="0" lang="en-US" sz="1000" b="0" i="0" u="none" strike="noStrike" cap="none" normalizeH="0" baseline="0" dirty="0" smtClean="0">
                          <a:ln>
                            <a:noFill/>
                          </a:ln>
                          <a:solidFill>
                            <a:srgbClr val="000000"/>
                          </a:solidFill>
                          <a:effectLst/>
                          <a:latin typeface="Arial" pitchFamily="34" charset="0"/>
                        </a:rPr>
                        <a:t>The Enter/Edit Funding Document page appears (Graphic 4.1).</a:t>
                      </a:r>
                    </a:p>
                  </a:txBody>
                  <a:tcP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7840">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rPr>
                        <a:t>2.</a:t>
                      </a:r>
                    </a:p>
                  </a:txBody>
                  <a:tcP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1" u="none" strike="noStrike" cap="none" normalizeH="0" baseline="0" dirty="0" smtClean="0">
                          <a:ln>
                            <a:noFill/>
                          </a:ln>
                          <a:solidFill>
                            <a:srgbClr val="000000"/>
                          </a:solidFill>
                          <a:effectLst/>
                          <a:latin typeface="Arial" pitchFamily="34" charset="0"/>
                        </a:rPr>
                        <a:t>Click</a:t>
                      </a:r>
                      <a:r>
                        <a:rPr kumimoji="0" lang="en-US" sz="1200" b="0" i="0" u="none" strike="noStrike" cap="none" normalizeH="0" baseline="0" dirty="0" smtClean="0">
                          <a:ln>
                            <a:noFill/>
                          </a:ln>
                          <a:solidFill>
                            <a:srgbClr val="000000"/>
                          </a:solidFill>
                          <a:effectLst/>
                          <a:latin typeface="Arial" pitchFamily="34" charset="0"/>
                        </a:rPr>
                        <a:t> the </a:t>
                      </a:r>
                      <a:r>
                        <a:rPr kumimoji="0" lang="en-US" sz="1200" b="1" i="0" u="none" strike="noStrike" cap="none" normalizeH="0" baseline="0" dirty="0" smtClean="0">
                          <a:ln>
                            <a:noFill/>
                          </a:ln>
                          <a:solidFill>
                            <a:srgbClr val="000000"/>
                          </a:solidFill>
                          <a:effectLst/>
                          <a:latin typeface="Arial" pitchFamily="34" charset="0"/>
                        </a:rPr>
                        <a:t>Funding Attachments </a:t>
                      </a:r>
                      <a:r>
                        <a:rPr kumimoji="0" lang="en-US" sz="1200" b="0" i="0" u="none" strike="noStrike" cap="none" normalizeH="0" baseline="0" dirty="0" smtClean="0">
                          <a:ln>
                            <a:noFill/>
                          </a:ln>
                          <a:solidFill>
                            <a:srgbClr val="000000"/>
                          </a:solidFill>
                          <a:effectLst/>
                          <a:latin typeface="Arial" pitchFamily="34" charset="0"/>
                        </a:rPr>
                        <a:t>button at the bottom of the page.</a:t>
                      </a:r>
                    </a:p>
                    <a:p>
                      <a:pPr marL="457200" marR="0" lvl="1" indent="0" algn="l" defTabSz="914400" rtl="0" eaLnBrk="0" fontAlgn="base" latinLnBrk="0" hangingPunct="0">
                        <a:lnSpc>
                          <a:spcPct val="120000"/>
                        </a:lnSpc>
                        <a:spcBef>
                          <a:spcPct val="2000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Arial" pitchFamily="34" charset="0"/>
                        </a:rPr>
                        <a:t>The File Upload page appears (Graphic 4.2).</a:t>
                      </a:r>
                    </a:p>
                  </a:txBody>
                  <a:tcP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1521">
                <a:tc>
                  <a:txBody>
                    <a:bodyPr/>
                    <a:lstStyle/>
                    <a:p>
                      <a:pPr marL="228600" marR="0" lvl="0" indent="-228600" algn="l" defTabSz="914400" rtl="0" eaLnBrk="0" fontAlgn="base" latinLnBrk="0" hangingPunct="0">
                        <a:lnSpc>
                          <a:spcPct val="120000"/>
                        </a:lnSpc>
                        <a:spcBef>
                          <a:spcPct val="20000"/>
                        </a:spcBef>
                        <a:spcAft>
                          <a:spcPct val="0"/>
                        </a:spcAft>
                        <a:buClrTx/>
                        <a:buSzTx/>
                        <a:buFont typeface="+mj-lt"/>
                        <a:buAutoNum type="arabicPeriod" startAt="3"/>
                        <a:tabLst/>
                      </a:pPr>
                      <a:r>
                        <a:rPr kumimoji="0" lang="en-US" sz="1200" b="0" i="0" u="none" strike="noStrike" cap="none" normalizeH="0" baseline="0" dirty="0" smtClean="0">
                          <a:ln>
                            <a:noFill/>
                          </a:ln>
                          <a:solidFill>
                            <a:srgbClr val="000000"/>
                          </a:solidFill>
                          <a:effectLst/>
                          <a:latin typeface="Arial" pitchFamily="34" charset="0"/>
                        </a:rPr>
                        <a:t> </a:t>
                      </a:r>
                    </a:p>
                  </a:txBody>
                  <a:tcP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1" u="none" strike="noStrike" cap="none" normalizeH="0" baseline="0" dirty="0" smtClean="0">
                          <a:ln>
                            <a:noFill/>
                          </a:ln>
                          <a:solidFill>
                            <a:srgbClr val="000000"/>
                          </a:solidFill>
                          <a:effectLst/>
                          <a:latin typeface="Arial" pitchFamily="34" charset="0"/>
                        </a:rPr>
                        <a:t>Click</a:t>
                      </a:r>
                      <a:r>
                        <a:rPr kumimoji="0" lang="en-US" sz="1200" b="0" i="0" u="none" strike="noStrike" cap="none" normalizeH="0" baseline="0" dirty="0" smtClean="0">
                          <a:ln>
                            <a:noFill/>
                          </a:ln>
                          <a:solidFill>
                            <a:srgbClr val="000000"/>
                          </a:solidFill>
                          <a:effectLst/>
                          <a:latin typeface="Arial" pitchFamily="34" charset="0"/>
                        </a:rPr>
                        <a:t> the </a:t>
                      </a:r>
                      <a:r>
                        <a:rPr kumimoji="0" lang="en-US" sz="1200" b="1" i="0" u="none" strike="noStrike" cap="none" normalizeH="0" baseline="0" dirty="0" smtClean="0">
                          <a:ln>
                            <a:noFill/>
                          </a:ln>
                          <a:solidFill>
                            <a:srgbClr val="000000"/>
                          </a:solidFill>
                          <a:effectLst/>
                          <a:latin typeface="Arial" pitchFamily="34" charset="0"/>
                        </a:rPr>
                        <a:t>Browse </a:t>
                      </a:r>
                      <a:r>
                        <a:rPr kumimoji="0" lang="en-US" sz="1200" b="0" i="0" u="none" strike="noStrike" cap="none" normalizeH="0" baseline="0" dirty="0" smtClean="0">
                          <a:ln>
                            <a:noFill/>
                          </a:ln>
                          <a:solidFill>
                            <a:srgbClr val="000000"/>
                          </a:solidFill>
                          <a:effectLst/>
                          <a:latin typeface="Arial" pitchFamily="34" charset="0"/>
                        </a:rPr>
                        <a:t>button to select a file to add.</a:t>
                      </a:r>
                    </a:p>
                    <a:p>
                      <a:pPr marL="457200" marR="0" lvl="1" indent="0" algn="l" defTabSz="914400" rtl="0" eaLnBrk="0" fontAlgn="base" latinLnBrk="0" hangingPunct="0">
                        <a:lnSpc>
                          <a:spcPct val="120000"/>
                        </a:lnSpc>
                        <a:spcBef>
                          <a:spcPct val="20000"/>
                        </a:spcBef>
                        <a:spcAft>
                          <a:spcPct val="0"/>
                        </a:spcAft>
                        <a:buClrTx/>
                        <a:buSzTx/>
                        <a:buFontTx/>
                        <a:buNone/>
                        <a:tabLst/>
                      </a:pPr>
                      <a:r>
                        <a:rPr kumimoji="0" lang="en-US" sz="1000" b="0" i="0" u="none" strike="noStrike" cap="none" normalizeH="0" baseline="0" dirty="0" smtClean="0">
                          <a:ln>
                            <a:noFill/>
                          </a:ln>
                          <a:solidFill>
                            <a:srgbClr val="000000"/>
                          </a:solidFill>
                          <a:effectLst/>
                          <a:latin typeface="Arial" pitchFamily="34" charset="0"/>
                        </a:rPr>
                        <a:t>The filename and path appear in the File to Upload box.</a:t>
                      </a:r>
                    </a:p>
                  </a:txBody>
                  <a:tcP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1521">
                <a:tc>
                  <a:txBody>
                    <a:bodyPr/>
                    <a:lstStyle/>
                    <a:p>
                      <a:pPr marL="228600" marR="0" lvl="0" indent="-228600" algn="l" defTabSz="914400" rtl="0" eaLnBrk="0" fontAlgn="base" latinLnBrk="0" hangingPunct="0">
                        <a:lnSpc>
                          <a:spcPct val="120000"/>
                        </a:lnSpc>
                        <a:spcBef>
                          <a:spcPct val="20000"/>
                        </a:spcBef>
                        <a:spcAft>
                          <a:spcPct val="0"/>
                        </a:spcAft>
                        <a:buClrTx/>
                        <a:buSzTx/>
                        <a:buFont typeface="+mj-lt"/>
                        <a:buNone/>
                        <a:tabLst/>
                      </a:pPr>
                      <a:r>
                        <a:rPr kumimoji="0" lang="en-US" sz="1200" b="0" i="0" u="none" strike="noStrike" cap="none" normalizeH="0" baseline="0" dirty="0" smtClean="0">
                          <a:ln>
                            <a:noFill/>
                          </a:ln>
                          <a:solidFill>
                            <a:srgbClr val="000000"/>
                          </a:solidFill>
                          <a:effectLst/>
                          <a:latin typeface="Arial" pitchFamily="34" charset="0"/>
                        </a:rPr>
                        <a:t>4.</a:t>
                      </a:r>
                    </a:p>
                  </a:txBody>
                  <a:tcP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1" u="none" strike="noStrike" cap="none" normalizeH="0" baseline="0" dirty="0" smtClean="0">
                          <a:ln>
                            <a:noFill/>
                          </a:ln>
                          <a:solidFill>
                            <a:srgbClr val="000000"/>
                          </a:solidFill>
                          <a:effectLst/>
                          <a:latin typeface="Arial" pitchFamily="34" charset="0"/>
                        </a:rPr>
                        <a:t>Click</a:t>
                      </a:r>
                      <a:r>
                        <a:rPr kumimoji="0" lang="en-US" sz="1200" b="0" i="0" u="none" strike="noStrike" cap="none" normalizeH="0" baseline="0" dirty="0" smtClean="0">
                          <a:ln>
                            <a:noFill/>
                          </a:ln>
                          <a:solidFill>
                            <a:srgbClr val="000000"/>
                          </a:solidFill>
                          <a:effectLst/>
                          <a:latin typeface="Arial" pitchFamily="34" charset="0"/>
                        </a:rPr>
                        <a:t> the </a:t>
                      </a:r>
                      <a:r>
                        <a:rPr kumimoji="0" lang="en-US" sz="1200" b="1" i="0" u="none" strike="noStrike" cap="none" normalizeH="0" baseline="0" dirty="0" smtClean="0">
                          <a:ln>
                            <a:noFill/>
                          </a:ln>
                          <a:solidFill>
                            <a:srgbClr val="000000"/>
                          </a:solidFill>
                          <a:effectLst/>
                          <a:latin typeface="Arial" pitchFamily="34" charset="0"/>
                        </a:rPr>
                        <a:t>Save</a:t>
                      </a:r>
                      <a:r>
                        <a:rPr kumimoji="0" lang="en-US" sz="1200" b="0" i="0" u="none" strike="noStrike" cap="none" normalizeH="0" baseline="0" dirty="0" smtClean="0">
                          <a:ln>
                            <a:noFill/>
                          </a:ln>
                          <a:solidFill>
                            <a:srgbClr val="000000"/>
                          </a:solidFill>
                          <a:effectLst/>
                          <a:latin typeface="Arial" pitchFamily="34" charset="0"/>
                        </a:rPr>
                        <a:t> button to add the funding attachment to the funding document.</a:t>
                      </a:r>
                    </a:p>
                  </a:txBody>
                  <a:tcP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4600" name="Picture 10" descr="Slide_13.gif"/>
          <p:cNvPicPr>
            <a:picLocks noChangeAspect="1"/>
          </p:cNvPicPr>
          <p:nvPr/>
        </p:nvPicPr>
        <p:blipFill>
          <a:blip r:embed="rId4" cstate="print"/>
          <a:srcRect/>
          <a:stretch>
            <a:fillRect/>
          </a:stretch>
        </p:blipFill>
        <p:spPr bwMode="auto">
          <a:xfrm>
            <a:off x="4324350" y="1312863"/>
            <a:ext cx="4502150" cy="3052179"/>
          </a:xfrm>
          <a:prstGeom prst="rect">
            <a:avLst/>
          </a:prstGeom>
          <a:noFill/>
          <a:ln w="19050">
            <a:solidFill>
              <a:schemeClr val="tx1"/>
            </a:solidFill>
            <a:miter lim="800000"/>
            <a:headEnd/>
            <a:tailEnd/>
          </a:ln>
        </p:spPr>
      </p:pic>
      <p:sp>
        <p:nvSpPr>
          <p:cNvPr id="24601" name="Rectangle 11"/>
          <p:cNvSpPr>
            <a:spLocks noChangeArrowheads="1"/>
          </p:cNvSpPr>
          <p:nvPr/>
        </p:nvSpPr>
        <p:spPr bwMode="auto">
          <a:xfrm>
            <a:off x="4953000" y="3743324"/>
            <a:ext cx="971550" cy="155575"/>
          </a:xfrm>
          <a:prstGeom prst="rect">
            <a:avLst/>
          </a:prstGeom>
          <a:noFill/>
          <a:ln w="19050" algn="ctr">
            <a:solidFill>
              <a:srgbClr val="FF0000"/>
            </a:solidFill>
            <a:round/>
            <a:headEnd/>
            <a:tailEnd/>
          </a:ln>
        </p:spPr>
        <p:txBody>
          <a:bodyPr/>
          <a:lstStyle/>
          <a:p>
            <a:pPr algn="l" eaLnBrk="0" hangingPunct="0"/>
            <a:endParaRPr lang="en-US" sz="2400">
              <a:latin typeface="MS Gothic"/>
            </a:endParaRPr>
          </a:p>
        </p:txBody>
      </p:sp>
      <p:pic>
        <p:nvPicPr>
          <p:cNvPr id="11" name="Picture 10" descr="file_upload.gif"/>
          <p:cNvPicPr>
            <a:picLocks noChangeAspect="1"/>
          </p:cNvPicPr>
          <p:nvPr/>
        </p:nvPicPr>
        <p:blipFill>
          <a:blip r:embed="rId5" cstate="print"/>
          <a:stretch>
            <a:fillRect/>
          </a:stretch>
        </p:blipFill>
        <p:spPr>
          <a:xfrm>
            <a:off x="4316969" y="4649511"/>
            <a:ext cx="4543576" cy="1522690"/>
          </a:xfrm>
          <a:prstGeom prst="rect">
            <a:avLst/>
          </a:prstGeom>
          <a:ln w="19050">
            <a:solidFill>
              <a:schemeClr val="tx1"/>
            </a:solidFill>
          </a:ln>
        </p:spPr>
      </p:pic>
      <p:sp>
        <p:nvSpPr>
          <p:cNvPr id="12" name="TextBox 14"/>
          <p:cNvSpPr txBox="1">
            <a:spLocks noChangeArrowheads="1"/>
          </p:cNvSpPr>
          <p:nvPr/>
        </p:nvSpPr>
        <p:spPr bwMode="auto">
          <a:xfrm>
            <a:off x="4303713" y="4364038"/>
            <a:ext cx="4557712" cy="215900"/>
          </a:xfrm>
          <a:prstGeom prst="rect">
            <a:avLst/>
          </a:prstGeom>
          <a:noFill/>
          <a:ln w="9525">
            <a:noFill/>
            <a:miter lim="800000"/>
            <a:headEnd/>
            <a:tailEnd/>
          </a:ln>
        </p:spPr>
        <p:txBody>
          <a:bodyPr>
            <a:spAutoFit/>
          </a:bodyPr>
          <a:lstStyle/>
          <a:p>
            <a:pPr algn="l"/>
            <a:r>
              <a:rPr lang="en-US" sz="800" dirty="0">
                <a:ea typeface="MS PGothic" pitchFamily="34" charset="-128"/>
              </a:rPr>
              <a:t>Graphic 4.1 : Enter/Update Funding Information </a:t>
            </a:r>
            <a:r>
              <a:rPr lang="en-US" sz="800" dirty="0" smtClean="0">
                <a:ea typeface="MS PGothic" pitchFamily="34" charset="-128"/>
              </a:rPr>
              <a:t>page (bottom </a:t>
            </a:r>
            <a:r>
              <a:rPr lang="en-US" sz="800" dirty="0">
                <a:ea typeface="MS PGothic" pitchFamily="34" charset="-128"/>
              </a:rPr>
              <a:t>portion only)</a:t>
            </a:r>
          </a:p>
        </p:txBody>
      </p:sp>
      <p:sp>
        <p:nvSpPr>
          <p:cNvPr id="13" name="Rectangle 11"/>
          <p:cNvSpPr>
            <a:spLocks noChangeArrowheads="1"/>
          </p:cNvSpPr>
          <p:nvPr/>
        </p:nvSpPr>
        <p:spPr bwMode="auto">
          <a:xfrm>
            <a:off x="7781925" y="5581650"/>
            <a:ext cx="352425" cy="95250"/>
          </a:xfrm>
          <a:prstGeom prst="rect">
            <a:avLst/>
          </a:prstGeom>
          <a:noFill/>
          <a:ln w="19050" algn="ctr">
            <a:solidFill>
              <a:srgbClr val="FF0000"/>
            </a:solidFill>
            <a:round/>
            <a:headEnd/>
            <a:tailEnd/>
          </a:ln>
        </p:spPr>
        <p:txBody>
          <a:bodyPr/>
          <a:lstStyle/>
          <a:p>
            <a:pPr algn="l" eaLnBrk="0" hangingPunct="0"/>
            <a:endParaRPr lang="en-US" sz="2400">
              <a:latin typeface="MS Gothic"/>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1755775" y="320675"/>
            <a:ext cx="7388225" cy="695325"/>
          </a:xfrm>
        </p:spPr>
        <p:txBody>
          <a:bodyPr/>
          <a:lstStyle/>
          <a:p>
            <a:r>
              <a:rPr lang="en-US" smtClean="0"/>
              <a:t>Lesson Four – Review</a:t>
            </a:r>
          </a:p>
        </p:txBody>
      </p:sp>
      <p:sp>
        <p:nvSpPr>
          <p:cNvPr id="25603" name="TextBox 9"/>
          <p:cNvSpPr txBox="1">
            <a:spLocks noChangeArrowheads="1"/>
          </p:cNvSpPr>
          <p:nvPr/>
        </p:nvSpPr>
        <p:spPr bwMode="auto">
          <a:xfrm>
            <a:off x="128588" y="1420813"/>
            <a:ext cx="4813300" cy="581025"/>
          </a:xfrm>
          <a:prstGeom prst="rect">
            <a:avLst/>
          </a:prstGeom>
          <a:noFill/>
          <a:ln w="9525">
            <a:noFill/>
            <a:miter lim="800000"/>
            <a:headEnd/>
            <a:tailEnd/>
          </a:ln>
        </p:spPr>
        <p:txBody>
          <a:bodyPr>
            <a:spAutoFit/>
          </a:bodyPr>
          <a:lstStyle/>
          <a:p>
            <a:pPr algn="l" eaLnBrk="0" hangingPunct="0"/>
            <a:r>
              <a:rPr lang="en-US" sz="1600" b="1"/>
              <a:t>Lesson Four covered the following topic:</a:t>
            </a:r>
          </a:p>
          <a:p>
            <a:pPr algn="l" eaLnBrk="0" hangingPunct="0"/>
            <a:endParaRPr lang="en-US" sz="1600" b="1">
              <a:ea typeface="MS PGothic" pitchFamily="34" charset="-128"/>
            </a:endParaRPr>
          </a:p>
        </p:txBody>
      </p:sp>
      <p:sp>
        <p:nvSpPr>
          <p:cNvPr id="25604" name="Slide Number Placeholder 5"/>
          <p:cNvSpPr>
            <a:spLocks noGrp="1"/>
          </p:cNvSpPr>
          <p:nvPr>
            <p:ph type="sldNum" sz="quarter" idx="10"/>
          </p:nvPr>
        </p:nvSpPr>
        <p:spPr bwMode="auto">
          <a:xfrm>
            <a:off x="7010400" y="6677025"/>
            <a:ext cx="2133600" cy="476250"/>
          </a:xfrm>
          <a:noFill/>
          <a:ln>
            <a:miter lim="800000"/>
            <a:headEnd/>
            <a:tailEnd/>
          </a:ln>
        </p:spPr>
        <p:txBody>
          <a:bodyPr vert="horz" wrap="square" lIns="91440" tIns="45720" rIns="91440" bIns="45720" numCol="1" anchor="t" anchorCtr="0" compatLnSpc="1">
            <a:prstTxWarp prst="textNoShape">
              <a:avLst/>
            </a:prstTxWarp>
          </a:bodyPr>
          <a:lstStyle/>
          <a:p>
            <a:fld id="{888F84D5-B348-4EC3-9E85-CF6463F39392}" type="slidenum">
              <a:rPr lang="en-US" sz="800" smtClean="0"/>
              <a:pPr/>
              <a:t>22</a:t>
            </a:fld>
            <a:endParaRPr lang="en-US" sz="800" smtClean="0"/>
          </a:p>
        </p:txBody>
      </p:sp>
      <p:sp>
        <p:nvSpPr>
          <p:cNvPr id="8" name="Rectangle 7">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graphicFrame>
        <p:nvGraphicFramePr>
          <p:cNvPr id="9" name="Group 13"/>
          <p:cNvGraphicFramePr>
            <a:graphicFrameLocks noGrp="1"/>
          </p:cNvGraphicFramePr>
          <p:nvPr/>
        </p:nvGraphicFramePr>
        <p:xfrm>
          <a:off x="479425" y="2060575"/>
          <a:ext cx="7318375" cy="731838"/>
        </p:xfrm>
        <a:graphic>
          <a:graphicData uri="http://schemas.openxmlformats.org/drawingml/2006/table">
            <a:tbl>
              <a:tblPr/>
              <a:tblGrid>
                <a:gridCol w="1412876"/>
                <a:gridCol w="5905499"/>
              </a:tblGrid>
              <a:tr h="731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rPr>
                        <a:t>Topic One</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Attaching Files to Funding Documents</a:t>
                      </a:r>
                    </a:p>
                  </a:txBody>
                  <a:tcPr marL="68580" marR="68580" marT="0" marB="0"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755775" y="292100"/>
            <a:ext cx="7388225" cy="695325"/>
          </a:xfrm>
        </p:spPr>
        <p:txBody>
          <a:bodyPr/>
          <a:lstStyle/>
          <a:p>
            <a:r>
              <a:rPr lang="en-US" smtClean="0"/>
              <a:t>Lesson Five – Request ID Data Status</a:t>
            </a:r>
          </a:p>
        </p:txBody>
      </p:sp>
      <p:sp>
        <p:nvSpPr>
          <p:cNvPr id="26627" name="Slide Number Placeholder 4"/>
          <p:cNvSpPr>
            <a:spLocks noGrp="1"/>
          </p:cNvSpPr>
          <p:nvPr>
            <p:ph type="sldNum" sz="quarter" idx="10"/>
          </p:nvPr>
        </p:nvSpPr>
        <p:spPr bwMode="auto">
          <a:xfrm>
            <a:off x="7010400" y="6677025"/>
            <a:ext cx="2133600" cy="476250"/>
          </a:xfrm>
          <a:noFill/>
          <a:ln>
            <a:miter lim="800000"/>
            <a:headEnd/>
            <a:tailEnd/>
          </a:ln>
        </p:spPr>
        <p:txBody>
          <a:bodyPr vert="horz" wrap="square" lIns="91440" tIns="45720" rIns="91440" bIns="45720" numCol="1" anchor="t" anchorCtr="0" compatLnSpc="1">
            <a:prstTxWarp prst="textNoShape">
              <a:avLst/>
            </a:prstTxWarp>
          </a:bodyPr>
          <a:lstStyle/>
          <a:p>
            <a:fld id="{B1510166-EF7C-4A8C-9A2D-2E6AEA513A73}" type="slidenum">
              <a:rPr lang="en-US" sz="800" smtClean="0"/>
              <a:pPr/>
              <a:t>23</a:t>
            </a:fld>
            <a:endParaRPr lang="en-US" sz="800" smtClean="0"/>
          </a:p>
        </p:txBody>
      </p:sp>
      <p:sp>
        <p:nvSpPr>
          <p:cNvPr id="26628" name="Rectangle 2"/>
          <p:cNvSpPr txBox="1">
            <a:spLocks noChangeArrowheads="1"/>
          </p:cNvSpPr>
          <p:nvPr/>
        </p:nvSpPr>
        <p:spPr bwMode="auto">
          <a:xfrm>
            <a:off x="1016000" y="2692400"/>
            <a:ext cx="6946900" cy="695325"/>
          </a:xfrm>
          <a:prstGeom prst="rect">
            <a:avLst/>
          </a:prstGeom>
          <a:noFill/>
          <a:ln w="9525">
            <a:noFill/>
            <a:miter lim="800000"/>
            <a:headEnd/>
            <a:tailEnd/>
          </a:ln>
        </p:spPr>
        <p:txBody>
          <a:bodyPr anchor="ctr"/>
          <a:lstStyle/>
          <a:p>
            <a:pPr eaLnBrk="0" hangingPunct="0"/>
            <a:r>
              <a:rPr lang="en-US" sz="4000" b="1"/>
              <a:t>Lesson Five</a:t>
            </a:r>
          </a:p>
          <a:p>
            <a:pPr eaLnBrk="0" hangingPunct="0"/>
            <a:endParaRPr lang="en-US" sz="4000" b="1"/>
          </a:p>
          <a:p>
            <a:pPr eaLnBrk="0" hangingPunct="0"/>
            <a:r>
              <a:rPr lang="en-US" sz="2400" b="1"/>
              <a:t>Request ID Data Status</a:t>
            </a:r>
          </a:p>
          <a:p>
            <a:pPr algn="l" eaLnBrk="0" hangingPunct="0"/>
            <a:endParaRPr lang="en-US" b="1"/>
          </a:p>
        </p:txBody>
      </p:sp>
      <p:sp>
        <p:nvSpPr>
          <p:cNvPr id="7" name="Rectangle 6">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755775" y="292100"/>
            <a:ext cx="7388225" cy="695325"/>
          </a:xfrm>
        </p:spPr>
        <p:txBody>
          <a:bodyPr/>
          <a:lstStyle/>
          <a:p>
            <a:r>
              <a:rPr lang="en-US" smtClean="0"/>
              <a:t>Lesson Five – Topic</a:t>
            </a:r>
          </a:p>
        </p:txBody>
      </p:sp>
      <p:sp>
        <p:nvSpPr>
          <p:cNvPr id="27651" name="Slide Number Placeholder 5"/>
          <p:cNvSpPr>
            <a:spLocks noGrp="1"/>
          </p:cNvSpPr>
          <p:nvPr>
            <p:ph type="sldNum" sz="quarter" idx="10"/>
          </p:nvPr>
        </p:nvSpPr>
        <p:spPr bwMode="auto">
          <a:xfrm>
            <a:off x="7010400" y="6677025"/>
            <a:ext cx="2133600" cy="476250"/>
          </a:xfrm>
          <a:noFill/>
          <a:ln>
            <a:miter lim="800000"/>
            <a:headEnd/>
            <a:tailEnd/>
          </a:ln>
        </p:spPr>
        <p:txBody>
          <a:bodyPr vert="horz" wrap="square" lIns="91440" tIns="45720" rIns="91440" bIns="45720" numCol="1" anchor="t" anchorCtr="0" compatLnSpc="1">
            <a:prstTxWarp prst="textNoShape">
              <a:avLst/>
            </a:prstTxWarp>
          </a:bodyPr>
          <a:lstStyle/>
          <a:p>
            <a:fld id="{C6EC2951-FBB8-49C1-BCC1-751896980DD0}" type="slidenum">
              <a:rPr lang="en-US" sz="800" smtClean="0"/>
              <a:pPr/>
              <a:t>24</a:t>
            </a:fld>
            <a:endParaRPr lang="en-US" sz="800" smtClean="0"/>
          </a:p>
        </p:txBody>
      </p:sp>
      <p:sp>
        <p:nvSpPr>
          <p:cNvPr id="27652" name="TextBox 9"/>
          <p:cNvSpPr txBox="1">
            <a:spLocks noChangeArrowheads="1"/>
          </p:cNvSpPr>
          <p:nvPr/>
        </p:nvSpPr>
        <p:spPr bwMode="auto">
          <a:xfrm>
            <a:off x="128588" y="1420813"/>
            <a:ext cx="4222750" cy="336550"/>
          </a:xfrm>
          <a:prstGeom prst="rect">
            <a:avLst/>
          </a:prstGeom>
          <a:noFill/>
          <a:ln w="9525">
            <a:noFill/>
            <a:miter lim="800000"/>
            <a:headEnd/>
            <a:tailEnd/>
          </a:ln>
        </p:spPr>
        <p:txBody>
          <a:bodyPr>
            <a:spAutoFit/>
          </a:bodyPr>
          <a:lstStyle/>
          <a:p>
            <a:pPr algn="l" eaLnBrk="0" hangingPunct="0">
              <a:tabLst>
                <a:tab pos="3086100" algn="l"/>
              </a:tabLst>
            </a:pPr>
            <a:r>
              <a:rPr lang="en-US" sz="1600" b="1">
                <a:ea typeface="MS PGothic" pitchFamily="34" charset="-128"/>
              </a:rPr>
              <a:t>Lesson Five Topic</a:t>
            </a:r>
          </a:p>
        </p:txBody>
      </p:sp>
      <p:sp>
        <p:nvSpPr>
          <p:cNvPr id="7" name="Rectangle 6">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graphicFrame>
        <p:nvGraphicFramePr>
          <p:cNvPr id="9" name="Group 13"/>
          <p:cNvGraphicFramePr>
            <a:graphicFrameLocks noGrp="1"/>
          </p:cNvGraphicFramePr>
          <p:nvPr/>
        </p:nvGraphicFramePr>
        <p:xfrm>
          <a:off x="479425" y="2060575"/>
          <a:ext cx="7318375" cy="731838"/>
        </p:xfrm>
        <a:graphic>
          <a:graphicData uri="http://schemas.openxmlformats.org/drawingml/2006/table">
            <a:tbl>
              <a:tblPr/>
              <a:tblGrid>
                <a:gridCol w="1412876"/>
                <a:gridCol w="5905499"/>
              </a:tblGrid>
              <a:tr h="731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rPr>
                        <a:t>Topic One</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Activating and Deactivating Data Status</a:t>
                      </a:r>
                    </a:p>
                  </a:txBody>
                  <a:tcPr marL="68580" marR="68580" marT="0" marB="0"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browse_service_requests_open_close.gif"/>
          <p:cNvPicPr>
            <a:picLocks noChangeAspect="1"/>
          </p:cNvPicPr>
          <p:nvPr/>
        </p:nvPicPr>
        <p:blipFill>
          <a:blip r:embed="rId3" cstate="print"/>
          <a:stretch>
            <a:fillRect/>
          </a:stretch>
        </p:blipFill>
        <p:spPr>
          <a:xfrm>
            <a:off x="4133850" y="1352550"/>
            <a:ext cx="3880608" cy="2405768"/>
          </a:xfrm>
          <a:prstGeom prst="rect">
            <a:avLst/>
          </a:prstGeom>
          <a:ln w="19050">
            <a:solidFill>
              <a:schemeClr val="tx1"/>
            </a:solidFill>
          </a:ln>
        </p:spPr>
      </p:pic>
      <p:sp>
        <p:nvSpPr>
          <p:cNvPr id="28674" name="Rectangle 2"/>
          <p:cNvSpPr>
            <a:spLocks noGrp="1" noChangeArrowheads="1"/>
          </p:cNvSpPr>
          <p:nvPr>
            <p:ph type="title" idx="4294967295"/>
          </p:nvPr>
        </p:nvSpPr>
        <p:spPr>
          <a:xfrm>
            <a:off x="1755775" y="282575"/>
            <a:ext cx="7388225" cy="717550"/>
          </a:xfrm>
        </p:spPr>
        <p:txBody>
          <a:bodyPr/>
          <a:lstStyle/>
          <a:p>
            <a:r>
              <a:rPr lang="en-US" sz="2200" smtClean="0"/>
              <a:t>Topic One – Activating and Deactivating Data Status</a:t>
            </a:r>
          </a:p>
        </p:txBody>
      </p:sp>
      <p:sp>
        <p:nvSpPr>
          <p:cNvPr id="28675" name="Text Box 24"/>
          <p:cNvSpPr txBox="1">
            <a:spLocks noChangeArrowheads="1"/>
          </p:cNvSpPr>
          <p:nvPr/>
        </p:nvSpPr>
        <p:spPr bwMode="auto">
          <a:xfrm>
            <a:off x="133350" y="1219200"/>
            <a:ext cx="4032250" cy="338138"/>
          </a:xfrm>
          <a:prstGeom prst="rect">
            <a:avLst/>
          </a:prstGeom>
          <a:noFill/>
          <a:ln w="9525">
            <a:noFill/>
            <a:miter lim="800000"/>
            <a:headEnd/>
            <a:tailEnd/>
          </a:ln>
        </p:spPr>
        <p:txBody>
          <a:bodyPr>
            <a:spAutoFit/>
          </a:bodyPr>
          <a:lstStyle/>
          <a:p>
            <a:pPr algn="l">
              <a:spcBef>
                <a:spcPct val="50000"/>
              </a:spcBef>
            </a:pPr>
            <a:r>
              <a:rPr lang="en-US" sz="1600" b="1"/>
              <a:t>Activating and Deactivating Data Status</a:t>
            </a:r>
          </a:p>
        </p:txBody>
      </p:sp>
      <p:sp>
        <p:nvSpPr>
          <p:cNvPr id="28676" name="Slide Number Placeholder 12"/>
          <p:cNvSpPr txBox="1">
            <a:spLocks noGrp="1"/>
          </p:cNvSpPr>
          <p:nvPr/>
        </p:nvSpPr>
        <p:spPr bwMode="auto">
          <a:xfrm>
            <a:off x="7010400" y="6680200"/>
            <a:ext cx="2133600" cy="476250"/>
          </a:xfrm>
          <a:prstGeom prst="rect">
            <a:avLst/>
          </a:prstGeom>
          <a:noFill/>
          <a:ln w="9525">
            <a:noFill/>
            <a:miter lim="800000"/>
            <a:headEnd/>
            <a:tailEnd/>
          </a:ln>
        </p:spPr>
        <p:txBody>
          <a:bodyPr/>
          <a:lstStyle/>
          <a:p>
            <a:pPr algn="r"/>
            <a:fld id="{66EC2DC6-BDCB-4A7E-BB4B-9C36E294CC00}" type="slidenum">
              <a:rPr lang="en-US" sz="800">
                <a:solidFill>
                  <a:schemeClr val="bg1"/>
                </a:solidFill>
              </a:rPr>
              <a:pPr algn="r"/>
              <a:t>25</a:t>
            </a:fld>
            <a:endParaRPr lang="en-US" sz="800">
              <a:solidFill>
                <a:schemeClr val="bg1"/>
              </a:solidFill>
            </a:endParaRPr>
          </a:p>
        </p:txBody>
      </p:sp>
      <p:sp>
        <p:nvSpPr>
          <p:cNvPr id="8" name="Rectangle 7">
            <a:hlinkClick r:id="rId4"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sp>
        <p:nvSpPr>
          <p:cNvPr id="28678" name="TextBox 10"/>
          <p:cNvSpPr txBox="1">
            <a:spLocks noChangeArrowheads="1"/>
          </p:cNvSpPr>
          <p:nvPr/>
        </p:nvSpPr>
        <p:spPr bwMode="auto">
          <a:xfrm>
            <a:off x="147638" y="1636713"/>
            <a:ext cx="3762375" cy="4339650"/>
          </a:xfrm>
          <a:prstGeom prst="rect">
            <a:avLst/>
          </a:prstGeom>
          <a:noFill/>
          <a:ln w="9525">
            <a:noFill/>
            <a:miter lim="800000"/>
            <a:headEnd/>
            <a:tailEnd/>
          </a:ln>
        </p:spPr>
        <p:txBody>
          <a:bodyPr>
            <a:spAutoFit/>
          </a:bodyPr>
          <a:lstStyle/>
          <a:p>
            <a:pPr algn="l"/>
            <a:r>
              <a:rPr lang="en-US" sz="1200" dirty="0"/>
              <a:t>Notice the </a:t>
            </a:r>
            <a:r>
              <a:rPr lang="en-US" sz="1200" dirty="0" smtClean="0"/>
              <a:t>column </a:t>
            </a:r>
            <a:r>
              <a:rPr lang="en-US" sz="1200" dirty="0"/>
              <a:t>for Data Status on the </a:t>
            </a:r>
            <a:r>
              <a:rPr lang="en-US" sz="1200" dirty="0" smtClean="0"/>
              <a:t>Open Close Service Set </a:t>
            </a:r>
            <a:r>
              <a:rPr lang="en-US" sz="1200" dirty="0"/>
              <a:t>– Browse </a:t>
            </a:r>
            <a:r>
              <a:rPr lang="en-US" sz="1200" dirty="0" smtClean="0"/>
              <a:t>page (Graphic </a:t>
            </a:r>
            <a:r>
              <a:rPr lang="en-US" sz="1200" dirty="0"/>
              <a:t>5.1). The Data Status line indicates whether or not the data associated with this Request ID can be changed (Active) or not (Inactive</a:t>
            </a:r>
            <a:r>
              <a:rPr lang="en-US" sz="1200" dirty="0" smtClean="0"/>
              <a:t>). To change the data status, click the link on the Request ID. The Open Close Service Set page appears (Graphic 5.2).</a:t>
            </a:r>
          </a:p>
          <a:p>
            <a:pPr algn="l"/>
            <a:endParaRPr lang="en-US" sz="1200" dirty="0" smtClean="0"/>
          </a:p>
          <a:p>
            <a:pPr algn="l"/>
            <a:r>
              <a:rPr lang="en-US" sz="1200" dirty="0" smtClean="0"/>
              <a:t>You can open or close a service set by clicking the Open the Service Set or Close the Service Set buttons next to a DCN. To close a DCN, all the service sets on the DCN must be closed. Once all the DCNs are closed, the request status is closed. </a:t>
            </a:r>
            <a:endParaRPr lang="en-US" sz="1200" dirty="0"/>
          </a:p>
          <a:p>
            <a:pPr algn="l"/>
            <a:endParaRPr lang="en-US" sz="1200" dirty="0"/>
          </a:p>
          <a:p>
            <a:pPr algn="l"/>
            <a:r>
              <a:rPr lang="en-US" sz="1200" dirty="0"/>
              <a:t>If the Data Status is Active and the </a:t>
            </a:r>
            <a:r>
              <a:rPr lang="en-US" sz="1200" dirty="0" smtClean="0"/>
              <a:t>request status is </a:t>
            </a:r>
            <a:r>
              <a:rPr lang="en-US" sz="1200" dirty="0"/>
              <a:t>closed, </a:t>
            </a:r>
            <a:r>
              <a:rPr lang="en-US" sz="1200" dirty="0" smtClean="0"/>
              <a:t>IFBT </a:t>
            </a:r>
            <a:r>
              <a:rPr lang="en-US" sz="1200" dirty="0"/>
              <a:t>or CMO users can change the </a:t>
            </a:r>
            <a:r>
              <a:rPr lang="en-US" sz="1200" dirty="0" smtClean="0"/>
              <a:t>data status </a:t>
            </a:r>
            <a:r>
              <a:rPr lang="en-US" sz="1200" dirty="0"/>
              <a:t>to Inactive </a:t>
            </a:r>
            <a:r>
              <a:rPr lang="en-US" sz="1200" dirty="0" smtClean="0"/>
              <a:t>by closing all the DCNs under the request. If </a:t>
            </a:r>
            <a:r>
              <a:rPr lang="en-US" sz="1200" dirty="0"/>
              <a:t>the Data Status is </a:t>
            </a:r>
            <a:r>
              <a:rPr lang="en-US" sz="1200" dirty="0" smtClean="0"/>
              <a:t>Inactive, it can be re-activated by opening a service set under the request.</a:t>
            </a:r>
          </a:p>
          <a:p>
            <a:pPr algn="l"/>
            <a:endParaRPr lang="en-US" sz="1200" dirty="0"/>
          </a:p>
          <a:p>
            <a:pPr algn="l"/>
            <a:r>
              <a:rPr lang="en-US" sz="1200" b="1" dirty="0"/>
              <a:t>Note</a:t>
            </a:r>
            <a:r>
              <a:rPr lang="en-US" sz="1200" dirty="0"/>
              <a:t>: </a:t>
            </a:r>
            <a:r>
              <a:rPr lang="en-US" sz="1200" dirty="0">
                <a:solidFill>
                  <a:srgbClr val="000000"/>
                </a:solidFill>
              </a:rPr>
              <a:t>If the request has been closed for 180 days, the data </a:t>
            </a:r>
            <a:r>
              <a:rPr lang="en-US" sz="1200" dirty="0" smtClean="0">
                <a:solidFill>
                  <a:srgbClr val="000000"/>
                </a:solidFill>
              </a:rPr>
              <a:t>status will automatically be changed to Inactive.</a:t>
            </a:r>
            <a:endParaRPr lang="en-US" sz="1200" dirty="0">
              <a:solidFill>
                <a:srgbClr val="000000"/>
              </a:solidFill>
            </a:endParaRPr>
          </a:p>
        </p:txBody>
      </p:sp>
      <p:sp>
        <p:nvSpPr>
          <p:cNvPr id="28679" name="TextBox 14"/>
          <p:cNvSpPr txBox="1">
            <a:spLocks noChangeArrowheads="1"/>
          </p:cNvSpPr>
          <p:nvPr/>
        </p:nvSpPr>
        <p:spPr bwMode="auto">
          <a:xfrm>
            <a:off x="5511800" y="6410325"/>
            <a:ext cx="3394075" cy="222250"/>
          </a:xfrm>
          <a:prstGeom prst="rect">
            <a:avLst/>
          </a:prstGeom>
          <a:noFill/>
          <a:ln w="9525">
            <a:noFill/>
            <a:miter lim="800000"/>
            <a:headEnd/>
            <a:tailEnd/>
          </a:ln>
        </p:spPr>
        <p:txBody>
          <a:bodyPr wrap="square">
            <a:spAutoFit/>
          </a:bodyPr>
          <a:lstStyle/>
          <a:p>
            <a:pPr algn="l"/>
            <a:r>
              <a:rPr lang="en-US" sz="800" dirty="0">
                <a:ea typeface="MS PGothic" pitchFamily="34" charset="-128"/>
              </a:rPr>
              <a:t>Graphic 5.2 : </a:t>
            </a:r>
            <a:r>
              <a:rPr lang="en-US" sz="800" dirty="0" smtClean="0">
                <a:ea typeface="MS PGothic" pitchFamily="34" charset="-128"/>
              </a:rPr>
              <a:t>Open Close Service Set page</a:t>
            </a:r>
            <a:endParaRPr lang="en-US" sz="800" dirty="0">
              <a:ea typeface="MS PGothic" pitchFamily="34" charset="-128"/>
            </a:endParaRPr>
          </a:p>
        </p:txBody>
      </p:sp>
      <p:sp>
        <p:nvSpPr>
          <p:cNvPr id="28682" name="TextBox 14"/>
          <p:cNvSpPr txBox="1">
            <a:spLocks noChangeArrowheads="1"/>
          </p:cNvSpPr>
          <p:nvPr/>
        </p:nvSpPr>
        <p:spPr bwMode="auto">
          <a:xfrm>
            <a:off x="4057650" y="3752850"/>
            <a:ext cx="1514475" cy="338554"/>
          </a:xfrm>
          <a:prstGeom prst="rect">
            <a:avLst/>
          </a:prstGeom>
          <a:noFill/>
          <a:ln w="9525">
            <a:noFill/>
            <a:miter lim="800000"/>
            <a:headEnd/>
            <a:tailEnd/>
          </a:ln>
        </p:spPr>
        <p:txBody>
          <a:bodyPr wrap="square">
            <a:spAutoFit/>
          </a:bodyPr>
          <a:lstStyle/>
          <a:p>
            <a:pPr algn="l"/>
            <a:r>
              <a:rPr lang="en-US" sz="800" dirty="0">
                <a:ea typeface="MS PGothic" pitchFamily="34" charset="-128"/>
              </a:rPr>
              <a:t>Graphic 5.1 : </a:t>
            </a:r>
            <a:r>
              <a:rPr lang="en-US" sz="800" dirty="0" smtClean="0">
                <a:ea typeface="MS PGothic" pitchFamily="34" charset="-128"/>
              </a:rPr>
              <a:t>Open Close Service Set – Browse page</a:t>
            </a:r>
            <a:endParaRPr lang="en-US" sz="800" dirty="0">
              <a:ea typeface="MS PGothic" pitchFamily="34" charset="-128"/>
            </a:endParaRPr>
          </a:p>
        </p:txBody>
      </p:sp>
      <p:sp>
        <p:nvSpPr>
          <p:cNvPr id="28684" name="Rectangle 11"/>
          <p:cNvSpPr>
            <a:spLocks noChangeArrowheads="1"/>
          </p:cNvSpPr>
          <p:nvPr/>
        </p:nvSpPr>
        <p:spPr bwMode="auto">
          <a:xfrm>
            <a:off x="7772399" y="2149475"/>
            <a:ext cx="200025" cy="1079500"/>
          </a:xfrm>
          <a:prstGeom prst="rect">
            <a:avLst/>
          </a:prstGeom>
          <a:noFill/>
          <a:ln w="19050" algn="ctr">
            <a:solidFill>
              <a:srgbClr val="FF0000"/>
            </a:solidFill>
            <a:round/>
            <a:headEnd/>
            <a:tailEnd/>
          </a:ln>
        </p:spPr>
        <p:txBody>
          <a:bodyPr/>
          <a:lstStyle/>
          <a:p>
            <a:pPr algn="l" eaLnBrk="0" hangingPunct="0"/>
            <a:endParaRPr lang="en-US" sz="2400">
              <a:latin typeface="MS Gothic"/>
            </a:endParaRPr>
          </a:p>
        </p:txBody>
      </p:sp>
      <p:pic>
        <p:nvPicPr>
          <p:cNvPr id="14" name="Picture 13" descr="open_close_service_set.gif"/>
          <p:cNvPicPr>
            <a:picLocks noChangeAspect="1"/>
          </p:cNvPicPr>
          <p:nvPr/>
        </p:nvPicPr>
        <p:blipFill>
          <a:blip r:embed="rId5" cstate="print"/>
          <a:stretch>
            <a:fillRect/>
          </a:stretch>
        </p:blipFill>
        <p:spPr>
          <a:xfrm>
            <a:off x="5524501" y="3362325"/>
            <a:ext cx="3372226" cy="3048000"/>
          </a:xfrm>
          <a:prstGeom prst="rect">
            <a:avLst/>
          </a:prstGeom>
          <a:ln w="19050">
            <a:solidFill>
              <a:schemeClr val="tx1"/>
            </a:solidFill>
          </a:ln>
        </p:spPr>
      </p:pic>
      <p:sp>
        <p:nvSpPr>
          <p:cNvPr id="16" name="Rectangle 11"/>
          <p:cNvSpPr>
            <a:spLocks noChangeArrowheads="1"/>
          </p:cNvSpPr>
          <p:nvPr/>
        </p:nvSpPr>
        <p:spPr bwMode="auto">
          <a:xfrm>
            <a:off x="5553075" y="5654675"/>
            <a:ext cx="647700" cy="546100"/>
          </a:xfrm>
          <a:prstGeom prst="rect">
            <a:avLst/>
          </a:prstGeom>
          <a:noFill/>
          <a:ln w="19050" algn="ctr">
            <a:solidFill>
              <a:srgbClr val="FF0000"/>
            </a:solidFill>
            <a:round/>
            <a:headEnd/>
            <a:tailEnd/>
          </a:ln>
        </p:spPr>
        <p:txBody>
          <a:bodyPr/>
          <a:lstStyle/>
          <a:p>
            <a:pPr algn="l" eaLnBrk="0" hangingPunct="0"/>
            <a:endParaRPr lang="en-US" sz="2400">
              <a:latin typeface="MS Gothic"/>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xfrm>
            <a:off x="1755775" y="320675"/>
            <a:ext cx="7388225" cy="695325"/>
          </a:xfrm>
        </p:spPr>
        <p:txBody>
          <a:bodyPr/>
          <a:lstStyle/>
          <a:p>
            <a:r>
              <a:rPr lang="en-US" smtClean="0"/>
              <a:t>Lesson Five – Review</a:t>
            </a:r>
          </a:p>
        </p:txBody>
      </p:sp>
      <p:sp>
        <p:nvSpPr>
          <p:cNvPr id="29699" name="TextBox 9"/>
          <p:cNvSpPr txBox="1">
            <a:spLocks noChangeArrowheads="1"/>
          </p:cNvSpPr>
          <p:nvPr/>
        </p:nvSpPr>
        <p:spPr bwMode="auto">
          <a:xfrm>
            <a:off x="128588" y="1420813"/>
            <a:ext cx="4813300" cy="581025"/>
          </a:xfrm>
          <a:prstGeom prst="rect">
            <a:avLst/>
          </a:prstGeom>
          <a:noFill/>
          <a:ln w="9525">
            <a:noFill/>
            <a:miter lim="800000"/>
            <a:headEnd/>
            <a:tailEnd/>
          </a:ln>
        </p:spPr>
        <p:txBody>
          <a:bodyPr>
            <a:spAutoFit/>
          </a:bodyPr>
          <a:lstStyle/>
          <a:p>
            <a:pPr algn="l" eaLnBrk="0" hangingPunct="0"/>
            <a:r>
              <a:rPr lang="en-US" sz="1600" b="1"/>
              <a:t>Lesson Five covered the following topic:</a:t>
            </a:r>
          </a:p>
          <a:p>
            <a:pPr algn="l" eaLnBrk="0" hangingPunct="0"/>
            <a:endParaRPr lang="en-US" sz="1600" b="1">
              <a:ea typeface="MS PGothic" pitchFamily="34" charset="-128"/>
            </a:endParaRPr>
          </a:p>
        </p:txBody>
      </p:sp>
      <p:sp>
        <p:nvSpPr>
          <p:cNvPr id="29700" name="Slide Number Placeholder 5"/>
          <p:cNvSpPr>
            <a:spLocks noGrp="1"/>
          </p:cNvSpPr>
          <p:nvPr>
            <p:ph type="sldNum" sz="quarter" idx="10"/>
          </p:nvPr>
        </p:nvSpPr>
        <p:spPr bwMode="auto">
          <a:xfrm>
            <a:off x="7010400" y="6677025"/>
            <a:ext cx="2133600" cy="476250"/>
          </a:xfrm>
          <a:noFill/>
          <a:ln>
            <a:miter lim="800000"/>
            <a:headEnd/>
            <a:tailEnd/>
          </a:ln>
        </p:spPr>
        <p:txBody>
          <a:bodyPr vert="horz" wrap="square" lIns="91440" tIns="45720" rIns="91440" bIns="45720" numCol="1" anchor="t" anchorCtr="0" compatLnSpc="1">
            <a:prstTxWarp prst="textNoShape">
              <a:avLst/>
            </a:prstTxWarp>
          </a:bodyPr>
          <a:lstStyle/>
          <a:p>
            <a:fld id="{82C6A054-1B9B-4A47-B5D5-8C5A9F05B1B8}" type="slidenum">
              <a:rPr lang="en-US" sz="800" smtClean="0"/>
              <a:pPr/>
              <a:t>26</a:t>
            </a:fld>
            <a:endParaRPr lang="en-US" sz="800" smtClean="0"/>
          </a:p>
        </p:txBody>
      </p:sp>
      <p:sp>
        <p:nvSpPr>
          <p:cNvPr id="8" name="Rectangle 7">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graphicFrame>
        <p:nvGraphicFramePr>
          <p:cNvPr id="9" name="Group 13"/>
          <p:cNvGraphicFramePr>
            <a:graphicFrameLocks noGrp="1"/>
          </p:cNvGraphicFramePr>
          <p:nvPr/>
        </p:nvGraphicFramePr>
        <p:xfrm>
          <a:off x="479425" y="2060575"/>
          <a:ext cx="7318375" cy="731838"/>
        </p:xfrm>
        <a:graphic>
          <a:graphicData uri="http://schemas.openxmlformats.org/drawingml/2006/table">
            <a:tbl>
              <a:tblPr/>
              <a:tblGrid>
                <a:gridCol w="1412876"/>
                <a:gridCol w="5905499"/>
              </a:tblGrid>
              <a:tr h="731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rPr>
                        <a:t>Topic One</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Activating and Deactivating Data Status</a:t>
                      </a:r>
                    </a:p>
                  </a:txBody>
                  <a:tcPr marL="68580" marR="68580" marT="0" marB="0"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755775" y="292100"/>
            <a:ext cx="7388225" cy="695325"/>
          </a:xfrm>
        </p:spPr>
        <p:txBody>
          <a:bodyPr/>
          <a:lstStyle/>
          <a:p>
            <a:r>
              <a:rPr lang="en-US" smtClean="0"/>
              <a:t>Lesson Six – CMO Response Date</a:t>
            </a:r>
          </a:p>
        </p:txBody>
      </p:sp>
      <p:sp>
        <p:nvSpPr>
          <p:cNvPr id="30723" name="Slide Number Placeholder 4"/>
          <p:cNvSpPr>
            <a:spLocks noGrp="1"/>
          </p:cNvSpPr>
          <p:nvPr>
            <p:ph type="sldNum" sz="quarter" idx="10"/>
          </p:nvPr>
        </p:nvSpPr>
        <p:spPr bwMode="auto">
          <a:xfrm>
            <a:off x="7010400" y="6677025"/>
            <a:ext cx="2133600" cy="476250"/>
          </a:xfrm>
          <a:noFill/>
          <a:ln>
            <a:miter lim="800000"/>
            <a:headEnd/>
            <a:tailEnd/>
          </a:ln>
        </p:spPr>
        <p:txBody>
          <a:bodyPr vert="horz" wrap="square" lIns="91440" tIns="45720" rIns="91440" bIns="45720" numCol="1" anchor="t" anchorCtr="0" compatLnSpc="1">
            <a:prstTxWarp prst="textNoShape">
              <a:avLst/>
            </a:prstTxWarp>
          </a:bodyPr>
          <a:lstStyle/>
          <a:p>
            <a:fld id="{E039E313-148A-4B44-B639-C54E62283C44}" type="slidenum">
              <a:rPr lang="en-US" sz="800" smtClean="0"/>
              <a:pPr/>
              <a:t>27</a:t>
            </a:fld>
            <a:endParaRPr lang="en-US" sz="800" smtClean="0"/>
          </a:p>
        </p:txBody>
      </p:sp>
      <p:sp>
        <p:nvSpPr>
          <p:cNvPr id="30724" name="Rectangle 2"/>
          <p:cNvSpPr txBox="1">
            <a:spLocks noChangeArrowheads="1"/>
          </p:cNvSpPr>
          <p:nvPr/>
        </p:nvSpPr>
        <p:spPr bwMode="auto">
          <a:xfrm>
            <a:off x="1016000" y="2692400"/>
            <a:ext cx="6946900" cy="695325"/>
          </a:xfrm>
          <a:prstGeom prst="rect">
            <a:avLst/>
          </a:prstGeom>
          <a:noFill/>
          <a:ln w="9525">
            <a:noFill/>
            <a:miter lim="800000"/>
            <a:headEnd/>
            <a:tailEnd/>
          </a:ln>
        </p:spPr>
        <p:txBody>
          <a:bodyPr anchor="ctr"/>
          <a:lstStyle/>
          <a:p>
            <a:pPr eaLnBrk="0" hangingPunct="0"/>
            <a:r>
              <a:rPr lang="en-US" sz="4000" b="1"/>
              <a:t>Lesson Six</a:t>
            </a:r>
          </a:p>
          <a:p>
            <a:pPr eaLnBrk="0" hangingPunct="0"/>
            <a:endParaRPr lang="en-US" sz="4000" b="1"/>
          </a:p>
          <a:p>
            <a:pPr eaLnBrk="0" hangingPunct="0"/>
            <a:r>
              <a:rPr lang="en-US" sz="2400" b="1"/>
              <a:t>CMO Response Date</a:t>
            </a:r>
          </a:p>
          <a:p>
            <a:pPr algn="l" eaLnBrk="0" hangingPunct="0"/>
            <a:endParaRPr lang="en-US" b="1"/>
          </a:p>
        </p:txBody>
      </p:sp>
      <p:sp>
        <p:nvSpPr>
          <p:cNvPr id="7" name="Rectangle 6">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755775" y="292100"/>
            <a:ext cx="7388225" cy="695325"/>
          </a:xfrm>
        </p:spPr>
        <p:txBody>
          <a:bodyPr/>
          <a:lstStyle/>
          <a:p>
            <a:r>
              <a:rPr lang="en-US" smtClean="0"/>
              <a:t>Lesson Six – Topic</a:t>
            </a:r>
          </a:p>
        </p:txBody>
      </p:sp>
      <p:sp>
        <p:nvSpPr>
          <p:cNvPr id="31747" name="Slide Number Placeholder 5"/>
          <p:cNvSpPr>
            <a:spLocks noGrp="1"/>
          </p:cNvSpPr>
          <p:nvPr>
            <p:ph type="sldNum" sz="quarter" idx="10"/>
          </p:nvPr>
        </p:nvSpPr>
        <p:spPr bwMode="auto">
          <a:xfrm>
            <a:off x="7010400" y="6677025"/>
            <a:ext cx="2133600" cy="476250"/>
          </a:xfrm>
          <a:noFill/>
          <a:ln>
            <a:miter lim="800000"/>
            <a:headEnd/>
            <a:tailEnd/>
          </a:ln>
        </p:spPr>
        <p:txBody>
          <a:bodyPr vert="horz" wrap="square" lIns="91440" tIns="45720" rIns="91440" bIns="45720" numCol="1" anchor="t" anchorCtr="0" compatLnSpc="1">
            <a:prstTxWarp prst="textNoShape">
              <a:avLst/>
            </a:prstTxWarp>
          </a:bodyPr>
          <a:lstStyle/>
          <a:p>
            <a:fld id="{BD5850BB-23FC-4D88-942A-406A5E93BD26}" type="slidenum">
              <a:rPr lang="en-US" sz="800" smtClean="0"/>
              <a:pPr/>
              <a:t>28</a:t>
            </a:fld>
            <a:endParaRPr lang="en-US" sz="800" smtClean="0"/>
          </a:p>
        </p:txBody>
      </p:sp>
      <p:sp>
        <p:nvSpPr>
          <p:cNvPr id="31748" name="TextBox 9"/>
          <p:cNvSpPr txBox="1">
            <a:spLocks noChangeArrowheads="1"/>
          </p:cNvSpPr>
          <p:nvPr/>
        </p:nvSpPr>
        <p:spPr bwMode="auto">
          <a:xfrm>
            <a:off x="128588" y="1420813"/>
            <a:ext cx="4222750" cy="336550"/>
          </a:xfrm>
          <a:prstGeom prst="rect">
            <a:avLst/>
          </a:prstGeom>
          <a:noFill/>
          <a:ln w="9525">
            <a:noFill/>
            <a:miter lim="800000"/>
            <a:headEnd/>
            <a:tailEnd/>
          </a:ln>
        </p:spPr>
        <p:txBody>
          <a:bodyPr>
            <a:spAutoFit/>
          </a:bodyPr>
          <a:lstStyle/>
          <a:p>
            <a:pPr algn="l" eaLnBrk="0" hangingPunct="0">
              <a:tabLst>
                <a:tab pos="3086100" algn="l"/>
              </a:tabLst>
            </a:pPr>
            <a:r>
              <a:rPr lang="en-US" sz="1600" b="1">
                <a:ea typeface="MS PGothic" pitchFamily="34" charset="-128"/>
              </a:rPr>
              <a:t>Lesson Six Topic</a:t>
            </a:r>
          </a:p>
        </p:txBody>
      </p:sp>
      <p:sp>
        <p:nvSpPr>
          <p:cNvPr id="7" name="Rectangle 6">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graphicFrame>
        <p:nvGraphicFramePr>
          <p:cNvPr id="9" name="Group 13"/>
          <p:cNvGraphicFramePr>
            <a:graphicFrameLocks noGrp="1"/>
          </p:cNvGraphicFramePr>
          <p:nvPr/>
        </p:nvGraphicFramePr>
        <p:xfrm>
          <a:off x="479425" y="2060575"/>
          <a:ext cx="7318375" cy="731838"/>
        </p:xfrm>
        <a:graphic>
          <a:graphicData uri="http://schemas.openxmlformats.org/drawingml/2006/table">
            <a:tbl>
              <a:tblPr/>
              <a:tblGrid>
                <a:gridCol w="1412876"/>
                <a:gridCol w="5905499"/>
              </a:tblGrid>
              <a:tr h="731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rPr>
                        <a:t>Topic One</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Resetting the CMO Response Date</a:t>
                      </a:r>
                    </a:p>
                  </a:txBody>
                  <a:tcPr marL="68580" marR="68580" marT="0" marB="0"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cmo_estimated_hours_tab.gif"/>
          <p:cNvPicPr>
            <a:picLocks noChangeAspect="1"/>
          </p:cNvPicPr>
          <p:nvPr/>
        </p:nvPicPr>
        <p:blipFill>
          <a:blip r:embed="rId3" cstate="print"/>
          <a:stretch>
            <a:fillRect/>
          </a:stretch>
        </p:blipFill>
        <p:spPr>
          <a:xfrm>
            <a:off x="4270879" y="1748482"/>
            <a:ext cx="4557776" cy="3052118"/>
          </a:xfrm>
          <a:prstGeom prst="rect">
            <a:avLst/>
          </a:prstGeom>
        </p:spPr>
      </p:pic>
      <p:sp>
        <p:nvSpPr>
          <p:cNvPr id="32770" name="Rectangle 2"/>
          <p:cNvSpPr>
            <a:spLocks noGrp="1" noChangeArrowheads="1"/>
          </p:cNvSpPr>
          <p:nvPr>
            <p:ph type="title" idx="4294967295"/>
          </p:nvPr>
        </p:nvSpPr>
        <p:spPr>
          <a:xfrm>
            <a:off x="1755774" y="282575"/>
            <a:ext cx="7388225" cy="717550"/>
          </a:xfrm>
        </p:spPr>
        <p:txBody>
          <a:bodyPr/>
          <a:lstStyle/>
          <a:p>
            <a:r>
              <a:rPr lang="en-US" sz="2000" dirty="0" smtClean="0"/>
              <a:t>Topic One – Resetting the </a:t>
            </a:r>
            <a:r>
              <a:rPr lang="en-US" sz="2000" dirty="0" smtClean="0"/>
              <a:t>DCN/Service Set Accepted Date</a:t>
            </a:r>
            <a:endParaRPr lang="en-US" sz="2000" dirty="0" smtClean="0"/>
          </a:p>
        </p:txBody>
      </p:sp>
      <p:sp>
        <p:nvSpPr>
          <p:cNvPr id="32771" name="Text Box 24"/>
          <p:cNvSpPr txBox="1">
            <a:spLocks noChangeArrowheads="1"/>
          </p:cNvSpPr>
          <p:nvPr/>
        </p:nvSpPr>
        <p:spPr bwMode="auto">
          <a:xfrm>
            <a:off x="133349" y="1219200"/>
            <a:ext cx="4705351" cy="338554"/>
          </a:xfrm>
          <a:prstGeom prst="rect">
            <a:avLst/>
          </a:prstGeom>
          <a:noFill/>
          <a:ln w="9525">
            <a:noFill/>
            <a:miter lim="800000"/>
            <a:headEnd/>
            <a:tailEnd/>
          </a:ln>
        </p:spPr>
        <p:txBody>
          <a:bodyPr wrap="square">
            <a:spAutoFit/>
          </a:bodyPr>
          <a:lstStyle/>
          <a:p>
            <a:pPr algn="l">
              <a:spcBef>
                <a:spcPct val="50000"/>
              </a:spcBef>
            </a:pPr>
            <a:r>
              <a:rPr lang="en-US" sz="1600" b="1" dirty="0"/>
              <a:t>Resetting the </a:t>
            </a:r>
            <a:r>
              <a:rPr lang="en-US" sz="1600" b="1" dirty="0" smtClean="0"/>
              <a:t>DCN/Service Set Accepted Date</a:t>
            </a:r>
            <a:endParaRPr lang="en-US" sz="1600" b="1" dirty="0"/>
          </a:p>
        </p:txBody>
      </p:sp>
      <p:sp>
        <p:nvSpPr>
          <p:cNvPr id="32772" name="Slide Number Placeholder 12"/>
          <p:cNvSpPr txBox="1">
            <a:spLocks noGrp="1"/>
          </p:cNvSpPr>
          <p:nvPr/>
        </p:nvSpPr>
        <p:spPr bwMode="auto">
          <a:xfrm>
            <a:off x="7010400" y="6680200"/>
            <a:ext cx="2133600" cy="476250"/>
          </a:xfrm>
          <a:prstGeom prst="rect">
            <a:avLst/>
          </a:prstGeom>
          <a:noFill/>
          <a:ln w="9525">
            <a:noFill/>
            <a:miter lim="800000"/>
            <a:headEnd/>
            <a:tailEnd/>
          </a:ln>
        </p:spPr>
        <p:txBody>
          <a:bodyPr/>
          <a:lstStyle/>
          <a:p>
            <a:pPr algn="r"/>
            <a:fld id="{7326E10E-437E-4CD8-B390-BA5CC74EE482}" type="slidenum">
              <a:rPr lang="en-US" sz="800">
                <a:solidFill>
                  <a:schemeClr val="bg1"/>
                </a:solidFill>
              </a:rPr>
              <a:pPr algn="r"/>
              <a:t>29</a:t>
            </a:fld>
            <a:endParaRPr lang="en-US" sz="800">
              <a:solidFill>
                <a:schemeClr val="bg1"/>
              </a:solidFill>
            </a:endParaRPr>
          </a:p>
        </p:txBody>
      </p:sp>
      <p:sp>
        <p:nvSpPr>
          <p:cNvPr id="8" name="Rectangle 7">
            <a:hlinkClick r:id="rId4"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sp>
        <p:nvSpPr>
          <p:cNvPr id="32774" name="TextBox 10"/>
          <p:cNvSpPr txBox="1">
            <a:spLocks noChangeArrowheads="1"/>
          </p:cNvSpPr>
          <p:nvPr/>
        </p:nvSpPr>
        <p:spPr bwMode="auto">
          <a:xfrm>
            <a:off x="136525" y="1636713"/>
            <a:ext cx="3725863" cy="1015663"/>
          </a:xfrm>
          <a:prstGeom prst="rect">
            <a:avLst/>
          </a:prstGeom>
          <a:noFill/>
          <a:ln w="9525">
            <a:noFill/>
            <a:miter lim="800000"/>
            <a:headEnd/>
            <a:tailEnd/>
          </a:ln>
        </p:spPr>
        <p:txBody>
          <a:bodyPr>
            <a:spAutoFit/>
          </a:bodyPr>
          <a:lstStyle/>
          <a:p>
            <a:pPr algn="l"/>
            <a:r>
              <a:rPr lang="en-US" sz="1200" dirty="0"/>
              <a:t>The </a:t>
            </a:r>
            <a:r>
              <a:rPr lang="en-US" sz="1200" b="1" dirty="0" smtClean="0"/>
              <a:t>DCN/Service Set Accepted </a:t>
            </a:r>
            <a:r>
              <a:rPr lang="en-US" sz="1200" b="1" dirty="0"/>
              <a:t>Date </a:t>
            </a:r>
            <a:r>
              <a:rPr lang="en-US" sz="1200" dirty="0"/>
              <a:t>line indicates the date on which the CMO </a:t>
            </a:r>
            <a:r>
              <a:rPr lang="en-US" sz="1200" dirty="0" smtClean="0"/>
              <a:t>accepted the </a:t>
            </a:r>
            <a:r>
              <a:rPr lang="en-US" sz="1200" dirty="0"/>
              <a:t>delegation in ECARS</a:t>
            </a:r>
            <a:r>
              <a:rPr lang="en-US" sz="1200" dirty="0" smtClean="0"/>
              <a:t>. This function is limited to Super Users and can be done only from the CMO Review Request page.</a:t>
            </a:r>
            <a:endParaRPr lang="en-US" sz="1200" dirty="0"/>
          </a:p>
        </p:txBody>
      </p:sp>
      <p:sp>
        <p:nvSpPr>
          <p:cNvPr id="32775" name="TextBox 14"/>
          <p:cNvSpPr txBox="1">
            <a:spLocks noChangeArrowheads="1"/>
          </p:cNvSpPr>
          <p:nvPr/>
        </p:nvSpPr>
        <p:spPr bwMode="auto">
          <a:xfrm>
            <a:off x="4270375" y="4787900"/>
            <a:ext cx="4557713" cy="215900"/>
          </a:xfrm>
          <a:prstGeom prst="rect">
            <a:avLst/>
          </a:prstGeom>
          <a:noFill/>
          <a:ln w="9525">
            <a:noFill/>
            <a:miter lim="800000"/>
            <a:headEnd/>
            <a:tailEnd/>
          </a:ln>
        </p:spPr>
        <p:txBody>
          <a:bodyPr>
            <a:spAutoFit/>
          </a:bodyPr>
          <a:lstStyle/>
          <a:p>
            <a:pPr algn="l"/>
            <a:r>
              <a:rPr lang="en-US" sz="800" dirty="0">
                <a:ea typeface="MS PGothic" pitchFamily="34" charset="-128"/>
              </a:rPr>
              <a:t>Graphic 6.1 : Estimate Fiscal Year </a:t>
            </a:r>
            <a:r>
              <a:rPr lang="en-US" sz="800" dirty="0" smtClean="0">
                <a:ea typeface="MS PGothic" pitchFamily="34" charset="-128"/>
              </a:rPr>
              <a:t>Hours page</a:t>
            </a:r>
            <a:endParaRPr lang="en-US" sz="800" dirty="0">
              <a:ea typeface="MS PGothic" pitchFamily="34" charset="-128"/>
            </a:endParaRPr>
          </a:p>
        </p:txBody>
      </p:sp>
      <p:graphicFrame>
        <p:nvGraphicFramePr>
          <p:cNvPr id="32794" name="Group 26"/>
          <p:cNvGraphicFramePr>
            <a:graphicFrameLocks noGrp="1"/>
          </p:cNvGraphicFramePr>
          <p:nvPr/>
        </p:nvGraphicFramePr>
        <p:xfrm>
          <a:off x="233363" y="2736850"/>
          <a:ext cx="3662362" cy="2310384"/>
        </p:xfrm>
        <a:graphic>
          <a:graphicData uri="http://schemas.openxmlformats.org/drawingml/2006/table">
            <a:tbl>
              <a:tblPr/>
              <a:tblGrid>
                <a:gridCol w="381496"/>
                <a:gridCol w="3280866"/>
              </a:tblGrid>
              <a:tr h="145660">
                <a:tc gridSpan="2">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rPr>
                        <a:t>Resetting the CMO Response Date</a:t>
                      </a: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165081">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1.</a:t>
                      </a:r>
                    </a:p>
                  </a:txBody>
                  <a:tcP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1" u="none" strike="noStrike" cap="none" normalizeH="0" baseline="0" dirty="0" smtClean="0">
                          <a:ln>
                            <a:noFill/>
                          </a:ln>
                          <a:solidFill>
                            <a:srgbClr val="000000"/>
                          </a:solidFill>
                          <a:effectLst/>
                          <a:latin typeface="Arial" pitchFamily="34" charset="0"/>
                        </a:rPr>
                        <a:t>Review </a:t>
                      </a:r>
                      <a:r>
                        <a:rPr kumimoji="0" lang="en-US" sz="1200" b="0" i="0" u="none" strike="noStrike" cap="none" normalizeH="0" baseline="0" dirty="0" smtClean="0">
                          <a:ln>
                            <a:noFill/>
                          </a:ln>
                          <a:solidFill>
                            <a:srgbClr val="000000"/>
                          </a:solidFill>
                          <a:effectLst/>
                          <a:latin typeface="Arial" pitchFamily="34" charset="0"/>
                        </a:rPr>
                        <a:t>a </a:t>
                      </a:r>
                      <a:r>
                        <a:rPr kumimoji="0" lang="en-US" sz="1200" b="1" i="0" u="none" strike="noStrike" cap="none" normalizeH="0" baseline="0" dirty="0" smtClean="0">
                          <a:ln>
                            <a:noFill/>
                          </a:ln>
                          <a:solidFill>
                            <a:srgbClr val="000000"/>
                          </a:solidFill>
                          <a:effectLst/>
                          <a:latin typeface="Arial" pitchFamily="34" charset="0"/>
                        </a:rPr>
                        <a:t>service request</a:t>
                      </a:r>
                      <a:r>
                        <a:rPr kumimoji="0" lang="en-US" sz="1200" b="0" i="0" u="none" strike="noStrike" cap="none" normalizeH="0" baseline="0" dirty="0" smtClean="0">
                          <a:ln>
                            <a:noFill/>
                          </a:ln>
                          <a:solidFill>
                            <a:srgbClr val="000000"/>
                          </a:solidFill>
                          <a:effectLst/>
                          <a:latin typeface="Arial" pitchFamily="34" charset="0"/>
                        </a:rPr>
                        <a:t>.</a:t>
                      </a:r>
                      <a:endParaRPr kumimoji="0" lang="en-US" sz="1200" b="0" i="1" u="none" strike="noStrike" cap="none" normalizeH="0" baseline="0" dirty="0" smtClean="0">
                        <a:ln>
                          <a:noFill/>
                        </a:ln>
                        <a:solidFill>
                          <a:srgbClr val="000000"/>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940">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2.</a:t>
                      </a:r>
                    </a:p>
                  </a:txBody>
                  <a:tcP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1" u="none" strike="noStrike" cap="none" normalizeH="0" baseline="0" dirty="0" smtClean="0">
                          <a:ln>
                            <a:noFill/>
                          </a:ln>
                          <a:solidFill>
                            <a:srgbClr val="000000"/>
                          </a:solidFill>
                          <a:effectLst/>
                          <a:latin typeface="Arial" pitchFamily="34" charset="0"/>
                        </a:rPr>
                        <a:t>Click</a:t>
                      </a:r>
                      <a:r>
                        <a:rPr kumimoji="0" lang="en-US" sz="1200" b="1" i="0" u="none" strike="noStrike" cap="none" normalizeH="0" baseline="0" dirty="0" smtClean="0">
                          <a:ln>
                            <a:noFill/>
                          </a:ln>
                          <a:solidFill>
                            <a:srgbClr val="000000"/>
                          </a:solidFill>
                          <a:effectLst/>
                          <a:latin typeface="Arial" pitchFamily="34" charset="0"/>
                        </a:rPr>
                        <a:t> </a:t>
                      </a:r>
                      <a:r>
                        <a:rPr kumimoji="0" lang="en-US" sz="1200" b="0" i="0" u="none" strike="noStrike" cap="none" normalizeH="0" baseline="0" dirty="0" smtClean="0">
                          <a:ln>
                            <a:noFill/>
                          </a:ln>
                          <a:solidFill>
                            <a:srgbClr val="000000"/>
                          </a:solidFill>
                          <a:effectLst/>
                          <a:latin typeface="Arial" pitchFamily="34" charset="0"/>
                        </a:rPr>
                        <a:t>the</a:t>
                      </a:r>
                      <a:r>
                        <a:rPr kumimoji="0" lang="en-US" sz="1200" b="1" i="0" u="none" strike="noStrike" cap="none" normalizeH="0" baseline="0" dirty="0" smtClean="0">
                          <a:ln>
                            <a:noFill/>
                          </a:ln>
                          <a:solidFill>
                            <a:srgbClr val="000000"/>
                          </a:solidFill>
                          <a:effectLst/>
                          <a:latin typeface="Arial" pitchFamily="34" charset="0"/>
                        </a:rPr>
                        <a:t> Estimated Hours </a:t>
                      </a:r>
                      <a:r>
                        <a:rPr kumimoji="0" lang="en-US" sz="1200" b="0" i="0" u="none" strike="noStrike" cap="none" normalizeH="0" baseline="0" dirty="0" smtClean="0">
                          <a:ln>
                            <a:noFill/>
                          </a:ln>
                          <a:solidFill>
                            <a:srgbClr val="000000"/>
                          </a:solidFill>
                          <a:effectLst/>
                          <a:latin typeface="Arial" pitchFamily="34" charset="0"/>
                        </a:rPr>
                        <a:t>link.</a:t>
                      </a:r>
                    </a:p>
                    <a:p>
                      <a:pPr marL="457200" marR="0" lvl="1" indent="0" algn="l" defTabSz="914400" rtl="0" eaLnBrk="0" fontAlgn="base" latinLnBrk="0" hangingPunct="0">
                        <a:lnSpc>
                          <a:spcPct val="120000"/>
                        </a:lnSpc>
                        <a:spcBef>
                          <a:spcPct val="20000"/>
                        </a:spcBef>
                        <a:spcAft>
                          <a:spcPct val="0"/>
                        </a:spcAft>
                        <a:buClrTx/>
                        <a:buSzTx/>
                        <a:buFont typeface="Arial" pitchFamily="34" charset="0"/>
                        <a:buNone/>
                        <a:tabLst/>
                      </a:pPr>
                      <a:r>
                        <a:rPr kumimoji="0" lang="en-US" sz="1000" b="0" i="0" u="none" strike="noStrike" cap="none" normalizeH="0" baseline="0" dirty="0" smtClean="0">
                          <a:ln>
                            <a:noFill/>
                          </a:ln>
                          <a:solidFill>
                            <a:srgbClr val="000000"/>
                          </a:solidFill>
                          <a:effectLst/>
                          <a:latin typeface="Arial" pitchFamily="34" charset="0"/>
                        </a:rPr>
                        <a:t>The Estimate Fiscal Year Hours page appears (Graphic 6.1).</a:t>
                      </a:r>
                    </a:p>
                    <a:p>
                      <a:pPr marL="457200" marR="0" lvl="1" indent="0" algn="l" defTabSz="914400" rtl="0" eaLnBrk="0" fontAlgn="base" latinLnBrk="0" hangingPunct="0">
                        <a:lnSpc>
                          <a:spcPct val="120000"/>
                        </a:lnSpc>
                        <a:spcBef>
                          <a:spcPct val="20000"/>
                        </a:spcBef>
                        <a:spcAft>
                          <a:spcPct val="0"/>
                        </a:spcAft>
                        <a:buClrTx/>
                        <a:buSzTx/>
                        <a:buFont typeface="Arial" pitchFamily="34" charset="0"/>
                        <a:buNone/>
                        <a:tabLst/>
                      </a:pPr>
                      <a:r>
                        <a:rPr kumimoji="0" lang="en-US" sz="1000" b="1" i="0" u="none" strike="noStrike" cap="none" normalizeH="0" baseline="0" dirty="0" smtClean="0">
                          <a:ln>
                            <a:noFill/>
                          </a:ln>
                          <a:solidFill>
                            <a:srgbClr val="000000"/>
                          </a:solidFill>
                          <a:effectLst/>
                          <a:latin typeface="Arial" pitchFamily="34" charset="0"/>
                        </a:rPr>
                        <a:t>Note</a:t>
                      </a:r>
                      <a:r>
                        <a:rPr kumimoji="0" lang="en-US" sz="1000" b="0" i="0" u="none" strike="noStrike" cap="none" normalizeH="0" baseline="0" dirty="0" smtClean="0">
                          <a:ln>
                            <a:noFill/>
                          </a:ln>
                          <a:solidFill>
                            <a:srgbClr val="000000"/>
                          </a:solidFill>
                          <a:effectLst/>
                          <a:latin typeface="Arial" pitchFamily="34" charset="0"/>
                        </a:rPr>
                        <a:t>: The </a:t>
                      </a:r>
                      <a:r>
                        <a:rPr kumimoji="0" lang="en-US" sz="1000" b="0" i="0" u="none" strike="noStrike" cap="none" normalizeH="0" baseline="0" dirty="0" smtClean="0">
                          <a:ln>
                            <a:noFill/>
                          </a:ln>
                          <a:solidFill>
                            <a:srgbClr val="000000"/>
                          </a:solidFill>
                          <a:effectLst/>
                          <a:latin typeface="Arial" pitchFamily="34" charset="0"/>
                        </a:rPr>
                        <a:t>DCN/Service Set Accepted Date </a:t>
                      </a:r>
                      <a:r>
                        <a:rPr kumimoji="0" lang="en-US" sz="1000" b="0" i="0" u="none" strike="noStrike" cap="none" normalizeH="0" baseline="0" dirty="0" smtClean="0">
                          <a:ln>
                            <a:noFill/>
                          </a:ln>
                          <a:solidFill>
                            <a:srgbClr val="000000"/>
                          </a:solidFill>
                          <a:effectLst/>
                          <a:latin typeface="Arial" pitchFamily="34" charset="0"/>
                        </a:rPr>
                        <a:t>is read-only if the user is NOT a Super User.</a:t>
                      </a:r>
                    </a:p>
                  </a:txBody>
                  <a:tcP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9509">
                <a:tc>
                  <a:txBody>
                    <a:bodyPr/>
                    <a:lstStyle/>
                    <a:p>
                      <a:pPr marL="228600" marR="0" lvl="0" indent="-228600" algn="l" defTabSz="914400" rtl="0" eaLnBrk="0" fontAlgn="base" latinLnBrk="0" hangingPunct="0">
                        <a:lnSpc>
                          <a:spcPct val="120000"/>
                        </a:lnSpc>
                        <a:spcBef>
                          <a:spcPct val="20000"/>
                        </a:spcBef>
                        <a:spcAft>
                          <a:spcPct val="0"/>
                        </a:spcAft>
                        <a:buClrTx/>
                        <a:buSzTx/>
                        <a:buFont typeface="Arial" pitchFamily="34" charset="0"/>
                        <a:buAutoNum type="arabicPeriod" startAt="3"/>
                        <a:tabLst/>
                      </a:pPr>
                      <a:r>
                        <a:rPr kumimoji="0" lang="en-US" sz="1200" b="0" i="0" u="none" strike="noStrike" cap="none" normalizeH="0" baseline="0" smtClean="0">
                          <a:ln>
                            <a:noFill/>
                          </a:ln>
                          <a:solidFill>
                            <a:srgbClr val="000000"/>
                          </a:solidFill>
                          <a:effectLst/>
                          <a:latin typeface="Arial" pitchFamily="34" charset="0"/>
                        </a:rPr>
                        <a:t> </a:t>
                      </a:r>
                    </a:p>
                  </a:txBody>
                  <a:tcP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0" fontAlgn="base" latinLnBrk="0" hangingPunct="0">
                        <a:lnSpc>
                          <a:spcPct val="120000"/>
                        </a:lnSpc>
                        <a:spcBef>
                          <a:spcPct val="20000"/>
                        </a:spcBef>
                        <a:spcAft>
                          <a:spcPct val="0"/>
                        </a:spcAft>
                        <a:buClrTx/>
                        <a:buSzTx/>
                        <a:buFont typeface="Arial" pitchFamily="34" charset="0"/>
                        <a:buNone/>
                        <a:tabLst/>
                      </a:pPr>
                      <a:r>
                        <a:rPr kumimoji="0" lang="en-US" sz="1200" b="0" i="1" u="none" strike="noStrike" cap="none" normalizeH="0" baseline="0" dirty="0" smtClean="0">
                          <a:ln>
                            <a:noFill/>
                          </a:ln>
                          <a:solidFill>
                            <a:srgbClr val="000000"/>
                          </a:solidFill>
                          <a:effectLst/>
                          <a:latin typeface="Arial" pitchFamily="34" charset="0"/>
                        </a:rPr>
                        <a:t>Modify</a:t>
                      </a:r>
                      <a:r>
                        <a:rPr kumimoji="0" lang="en-US" sz="1200" b="0" i="0" u="none" strike="noStrike" cap="none" normalizeH="0" baseline="0" dirty="0" smtClean="0">
                          <a:ln>
                            <a:noFill/>
                          </a:ln>
                          <a:solidFill>
                            <a:srgbClr val="000000"/>
                          </a:solidFill>
                          <a:effectLst/>
                          <a:latin typeface="Arial" pitchFamily="34" charset="0"/>
                        </a:rPr>
                        <a:t> the </a:t>
                      </a:r>
                      <a:r>
                        <a:rPr kumimoji="0" lang="en-US" sz="1200" b="1" i="0" u="none" strike="noStrike" cap="none" normalizeH="0" baseline="0" dirty="0" smtClean="0">
                          <a:ln>
                            <a:noFill/>
                          </a:ln>
                          <a:solidFill>
                            <a:srgbClr val="000000"/>
                          </a:solidFill>
                          <a:effectLst/>
                          <a:latin typeface="Arial" pitchFamily="34" charset="0"/>
                        </a:rPr>
                        <a:t>DCN/Service Set Accepted Date</a:t>
                      </a:r>
                      <a:r>
                        <a:rPr kumimoji="0" lang="en-US" sz="1200" b="0" i="0" u="none" strike="noStrike" cap="none" normalizeH="0" baseline="0" dirty="0" smtClean="0">
                          <a:ln>
                            <a:noFill/>
                          </a:ln>
                          <a:solidFill>
                            <a:srgbClr val="000000"/>
                          </a:solidFill>
                          <a:effectLst/>
                          <a:latin typeface="Arial" pitchFamily="34" charset="0"/>
                        </a:rPr>
                        <a:t>.</a:t>
                      </a:r>
                      <a:endParaRPr kumimoji="0" lang="en-US" sz="1200" b="1" i="0" u="none" strike="noStrike" cap="none" normalizeH="0" baseline="0" dirty="0" smtClean="0">
                        <a:ln>
                          <a:noFill/>
                        </a:ln>
                        <a:solidFill>
                          <a:srgbClr val="000000"/>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9509">
                <a:tc>
                  <a:txBody>
                    <a:bodyPr/>
                    <a:lstStyle/>
                    <a:p>
                      <a:pPr marL="228600" marR="0" lvl="0" indent="-228600" algn="l" defTabSz="914400" rtl="0" eaLnBrk="0" fontAlgn="base" latinLnBrk="0" hangingPunct="0">
                        <a:lnSpc>
                          <a:spcPct val="120000"/>
                        </a:lnSpc>
                        <a:spcBef>
                          <a:spcPct val="20000"/>
                        </a:spcBef>
                        <a:spcAft>
                          <a:spcPct val="0"/>
                        </a:spcAft>
                        <a:buClrTx/>
                        <a:buSzTx/>
                        <a:buFont typeface="Arial" pitchFamily="34" charset="0"/>
                        <a:buNone/>
                        <a:tabLst/>
                      </a:pPr>
                      <a:r>
                        <a:rPr kumimoji="0" lang="en-US" sz="1200" b="0" i="0" u="none" strike="noStrike" cap="none" normalizeH="0" baseline="0" dirty="0" smtClean="0">
                          <a:ln>
                            <a:noFill/>
                          </a:ln>
                          <a:solidFill>
                            <a:srgbClr val="000000"/>
                          </a:solidFill>
                          <a:effectLst/>
                          <a:latin typeface="Arial" pitchFamily="34" charset="0"/>
                        </a:rPr>
                        <a:t>4.</a:t>
                      </a:r>
                    </a:p>
                  </a:txBody>
                  <a:tcP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0" fontAlgn="base" latinLnBrk="0" hangingPunct="0">
                        <a:lnSpc>
                          <a:spcPct val="120000"/>
                        </a:lnSpc>
                        <a:spcBef>
                          <a:spcPct val="20000"/>
                        </a:spcBef>
                        <a:spcAft>
                          <a:spcPct val="0"/>
                        </a:spcAft>
                        <a:buClrTx/>
                        <a:buSzTx/>
                        <a:buFont typeface="Arial" pitchFamily="34" charset="0"/>
                        <a:buNone/>
                        <a:tabLst/>
                      </a:pPr>
                      <a:r>
                        <a:rPr kumimoji="0" lang="en-US" sz="1200" b="0" i="1" u="none" strike="noStrike" cap="none" normalizeH="0" baseline="0" dirty="0" smtClean="0">
                          <a:ln>
                            <a:noFill/>
                          </a:ln>
                          <a:solidFill>
                            <a:srgbClr val="000000"/>
                          </a:solidFill>
                          <a:effectLst/>
                          <a:latin typeface="Arial" pitchFamily="34" charset="0"/>
                        </a:rPr>
                        <a:t>Click</a:t>
                      </a:r>
                      <a:r>
                        <a:rPr kumimoji="0" lang="en-US" sz="1200" b="1" i="0" u="none" strike="noStrike" cap="none" normalizeH="0" baseline="0" dirty="0" smtClean="0">
                          <a:ln>
                            <a:noFill/>
                          </a:ln>
                          <a:solidFill>
                            <a:srgbClr val="000000"/>
                          </a:solidFill>
                          <a:effectLst/>
                          <a:latin typeface="Arial" pitchFamily="34" charset="0"/>
                        </a:rPr>
                        <a:t> </a:t>
                      </a:r>
                      <a:r>
                        <a:rPr kumimoji="0" lang="en-US" sz="1200" b="0" i="0" u="none" strike="noStrike" cap="none" normalizeH="0" baseline="0" dirty="0" smtClean="0">
                          <a:ln>
                            <a:noFill/>
                          </a:ln>
                          <a:solidFill>
                            <a:srgbClr val="000000"/>
                          </a:solidFill>
                          <a:effectLst/>
                          <a:latin typeface="Arial" pitchFamily="34" charset="0"/>
                        </a:rPr>
                        <a:t>the</a:t>
                      </a:r>
                      <a:r>
                        <a:rPr kumimoji="0" lang="en-US" sz="1200" b="1" i="0" u="none" strike="noStrike" cap="none" normalizeH="0" baseline="0" dirty="0" smtClean="0">
                          <a:ln>
                            <a:noFill/>
                          </a:ln>
                          <a:solidFill>
                            <a:srgbClr val="000000"/>
                          </a:solidFill>
                          <a:effectLst/>
                          <a:latin typeface="Arial" pitchFamily="34" charset="0"/>
                        </a:rPr>
                        <a:t> Save </a:t>
                      </a:r>
                      <a:r>
                        <a:rPr kumimoji="0" lang="en-US" sz="1200" b="0" i="0" u="none" strike="noStrike" cap="none" normalizeH="0" baseline="0" dirty="0" smtClean="0">
                          <a:ln>
                            <a:noFill/>
                          </a:ln>
                          <a:solidFill>
                            <a:srgbClr val="000000"/>
                          </a:solidFill>
                          <a:effectLst/>
                          <a:latin typeface="Arial" pitchFamily="34" charset="0"/>
                        </a:rPr>
                        <a:t>button.</a:t>
                      </a:r>
                    </a:p>
                  </a:txBody>
                  <a:tcP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2796" name="Rectangle 11"/>
          <p:cNvSpPr>
            <a:spLocks noChangeArrowheads="1"/>
          </p:cNvSpPr>
          <p:nvPr/>
        </p:nvSpPr>
        <p:spPr bwMode="auto">
          <a:xfrm>
            <a:off x="6308725" y="4535487"/>
            <a:ext cx="215900" cy="122237"/>
          </a:xfrm>
          <a:prstGeom prst="rect">
            <a:avLst/>
          </a:prstGeom>
          <a:noFill/>
          <a:ln w="19050" algn="ctr">
            <a:solidFill>
              <a:srgbClr val="FF0000"/>
            </a:solidFill>
            <a:round/>
            <a:headEnd/>
            <a:tailEnd/>
          </a:ln>
        </p:spPr>
        <p:txBody>
          <a:bodyPr/>
          <a:lstStyle/>
          <a:p>
            <a:pPr algn="l" eaLnBrk="0" hangingPunct="0"/>
            <a:endParaRPr lang="en-US" sz="2400">
              <a:latin typeface="MS Gothic"/>
            </a:endParaRPr>
          </a:p>
        </p:txBody>
      </p:sp>
      <p:sp>
        <p:nvSpPr>
          <p:cNvPr id="32797" name="Rectangle 11"/>
          <p:cNvSpPr>
            <a:spLocks noChangeArrowheads="1"/>
          </p:cNvSpPr>
          <p:nvPr/>
        </p:nvSpPr>
        <p:spPr bwMode="auto">
          <a:xfrm>
            <a:off x="5272088" y="3171825"/>
            <a:ext cx="1176337" cy="171450"/>
          </a:xfrm>
          <a:prstGeom prst="rect">
            <a:avLst/>
          </a:prstGeom>
          <a:noFill/>
          <a:ln w="19050" algn="ctr">
            <a:solidFill>
              <a:srgbClr val="FF0000"/>
            </a:solidFill>
            <a:round/>
            <a:headEnd/>
            <a:tailEnd/>
          </a:ln>
        </p:spPr>
        <p:txBody>
          <a:bodyPr/>
          <a:lstStyle/>
          <a:p>
            <a:pPr algn="l" eaLnBrk="0" hangingPunct="0"/>
            <a:endParaRPr lang="en-US" sz="2400">
              <a:latin typeface="MS Gothic"/>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795463" y="319088"/>
            <a:ext cx="7002462" cy="674687"/>
          </a:xfrm>
        </p:spPr>
        <p:txBody>
          <a:bodyPr/>
          <a:lstStyle/>
          <a:p>
            <a:r>
              <a:rPr lang="en-US" smtClean="0"/>
              <a:t>Course Objective</a:t>
            </a:r>
          </a:p>
        </p:txBody>
      </p:sp>
      <p:sp>
        <p:nvSpPr>
          <p:cNvPr id="6147" name="Slide Number Placeholder 5"/>
          <p:cNvSpPr>
            <a:spLocks noGrp="1"/>
          </p:cNvSpPr>
          <p:nvPr>
            <p:ph type="sldNum" sz="quarter" idx="10"/>
          </p:nvPr>
        </p:nvSpPr>
        <p:spPr bwMode="auto">
          <a:xfrm>
            <a:off x="7010400" y="6680200"/>
            <a:ext cx="2133600" cy="476250"/>
          </a:xfrm>
          <a:noFill/>
          <a:ln>
            <a:miter lim="800000"/>
            <a:headEnd/>
            <a:tailEnd/>
          </a:ln>
        </p:spPr>
        <p:txBody>
          <a:bodyPr vert="horz" wrap="square" lIns="91440" tIns="45720" rIns="91440" bIns="45720" numCol="1" anchor="t" anchorCtr="0" compatLnSpc="1">
            <a:prstTxWarp prst="textNoShape">
              <a:avLst/>
            </a:prstTxWarp>
          </a:bodyPr>
          <a:lstStyle/>
          <a:p>
            <a:fld id="{6D6B2DB8-1CF4-482E-B52D-1F277124B7F0}" type="slidenum">
              <a:rPr lang="en-US" sz="800" smtClean="0"/>
              <a:pPr/>
              <a:t>3</a:t>
            </a:fld>
            <a:endParaRPr lang="en-US" sz="800" smtClean="0"/>
          </a:p>
        </p:txBody>
      </p:sp>
      <p:sp>
        <p:nvSpPr>
          <p:cNvPr id="6148" name="TextBox 4"/>
          <p:cNvSpPr txBox="1">
            <a:spLocks noChangeArrowheads="1"/>
          </p:cNvSpPr>
          <p:nvPr/>
        </p:nvSpPr>
        <p:spPr bwMode="auto">
          <a:xfrm>
            <a:off x="128588" y="1420813"/>
            <a:ext cx="8570912" cy="830262"/>
          </a:xfrm>
          <a:prstGeom prst="rect">
            <a:avLst/>
          </a:prstGeom>
          <a:noFill/>
          <a:ln w="9525">
            <a:noFill/>
            <a:miter lim="800000"/>
            <a:headEnd/>
            <a:tailEnd/>
          </a:ln>
        </p:spPr>
        <p:txBody>
          <a:bodyPr>
            <a:spAutoFit/>
          </a:bodyPr>
          <a:lstStyle/>
          <a:p>
            <a:pPr algn="l" eaLnBrk="0" hangingPunct="0"/>
            <a:r>
              <a:rPr lang="en-US" sz="1600" b="1">
                <a:ea typeface="MS PGothic" pitchFamily="34" charset="-128"/>
              </a:rPr>
              <a:t>At the end of this training you should be able to:</a:t>
            </a:r>
          </a:p>
          <a:p>
            <a:pPr algn="l" eaLnBrk="0" hangingPunct="0">
              <a:buFont typeface="Arial" pitchFamily="34" charset="0"/>
              <a:buChar char="•"/>
            </a:pPr>
            <a:endParaRPr lang="en-US" sz="1600"/>
          </a:p>
          <a:p>
            <a:pPr lvl="1" algn="l" eaLnBrk="0" hangingPunct="0">
              <a:buFont typeface="Arial" pitchFamily="34" charset="0"/>
              <a:buChar char="•"/>
            </a:pPr>
            <a:r>
              <a:rPr lang="en-US" sz="1600"/>
              <a:t>  Understand apply the new features brought to you by the ECARS Enhancement</a:t>
            </a:r>
          </a:p>
        </p:txBody>
      </p:sp>
      <p:sp>
        <p:nvSpPr>
          <p:cNvPr id="6" name="Rectangle 5">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1755775" y="320675"/>
            <a:ext cx="7388225" cy="695325"/>
          </a:xfrm>
        </p:spPr>
        <p:txBody>
          <a:bodyPr/>
          <a:lstStyle/>
          <a:p>
            <a:r>
              <a:rPr lang="en-US" smtClean="0"/>
              <a:t>Lesson Six – Review</a:t>
            </a:r>
          </a:p>
        </p:txBody>
      </p:sp>
      <p:sp>
        <p:nvSpPr>
          <p:cNvPr id="33795" name="TextBox 9"/>
          <p:cNvSpPr txBox="1">
            <a:spLocks noChangeArrowheads="1"/>
          </p:cNvSpPr>
          <p:nvPr/>
        </p:nvSpPr>
        <p:spPr bwMode="auto">
          <a:xfrm>
            <a:off x="128588" y="1420813"/>
            <a:ext cx="4813300" cy="581025"/>
          </a:xfrm>
          <a:prstGeom prst="rect">
            <a:avLst/>
          </a:prstGeom>
          <a:noFill/>
          <a:ln w="9525">
            <a:noFill/>
            <a:miter lim="800000"/>
            <a:headEnd/>
            <a:tailEnd/>
          </a:ln>
        </p:spPr>
        <p:txBody>
          <a:bodyPr>
            <a:spAutoFit/>
          </a:bodyPr>
          <a:lstStyle/>
          <a:p>
            <a:pPr algn="l" eaLnBrk="0" hangingPunct="0"/>
            <a:r>
              <a:rPr lang="en-US" sz="1600" b="1"/>
              <a:t>Lesson Six covered the following topic:</a:t>
            </a:r>
          </a:p>
          <a:p>
            <a:pPr algn="l" eaLnBrk="0" hangingPunct="0"/>
            <a:endParaRPr lang="en-US" sz="1600" b="1">
              <a:ea typeface="MS PGothic" pitchFamily="34" charset="-128"/>
            </a:endParaRPr>
          </a:p>
        </p:txBody>
      </p:sp>
      <p:sp>
        <p:nvSpPr>
          <p:cNvPr id="33796" name="Slide Number Placeholder 5"/>
          <p:cNvSpPr>
            <a:spLocks noGrp="1"/>
          </p:cNvSpPr>
          <p:nvPr>
            <p:ph type="sldNum" sz="quarter" idx="10"/>
          </p:nvPr>
        </p:nvSpPr>
        <p:spPr bwMode="auto">
          <a:xfrm>
            <a:off x="7010400" y="6677025"/>
            <a:ext cx="2133600" cy="476250"/>
          </a:xfrm>
          <a:noFill/>
          <a:ln>
            <a:miter lim="800000"/>
            <a:headEnd/>
            <a:tailEnd/>
          </a:ln>
        </p:spPr>
        <p:txBody>
          <a:bodyPr vert="horz" wrap="square" lIns="91440" tIns="45720" rIns="91440" bIns="45720" numCol="1" anchor="t" anchorCtr="0" compatLnSpc="1">
            <a:prstTxWarp prst="textNoShape">
              <a:avLst/>
            </a:prstTxWarp>
          </a:bodyPr>
          <a:lstStyle/>
          <a:p>
            <a:fld id="{8D2A0290-EBCE-4BCA-A5D3-8394DDF20383}" type="slidenum">
              <a:rPr lang="en-US" sz="800" smtClean="0"/>
              <a:pPr/>
              <a:t>30</a:t>
            </a:fld>
            <a:endParaRPr lang="en-US" sz="800" smtClean="0"/>
          </a:p>
        </p:txBody>
      </p:sp>
      <p:sp>
        <p:nvSpPr>
          <p:cNvPr id="8" name="Rectangle 7">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graphicFrame>
        <p:nvGraphicFramePr>
          <p:cNvPr id="9" name="Group 13"/>
          <p:cNvGraphicFramePr>
            <a:graphicFrameLocks noGrp="1"/>
          </p:cNvGraphicFramePr>
          <p:nvPr/>
        </p:nvGraphicFramePr>
        <p:xfrm>
          <a:off x="479425" y="2060575"/>
          <a:ext cx="7318375" cy="731838"/>
        </p:xfrm>
        <a:graphic>
          <a:graphicData uri="http://schemas.openxmlformats.org/drawingml/2006/table">
            <a:tbl>
              <a:tblPr/>
              <a:tblGrid>
                <a:gridCol w="1412876"/>
                <a:gridCol w="5905499"/>
              </a:tblGrid>
              <a:tr h="731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rPr>
                        <a:t>Topic One</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Resetting the CMO Response Date</a:t>
                      </a:r>
                    </a:p>
                  </a:txBody>
                  <a:tcPr marL="68580" marR="68580" marT="0" marB="0"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755775" y="292100"/>
            <a:ext cx="7388225" cy="695325"/>
          </a:xfrm>
        </p:spPr>
        <p:txBody>
          <a:bodyPr/>
          <a:lstStyle/>
          <a:p>
            <a:r>
              <a:rPr lang="en-US" smtClean="0"/>
              <a:t>Lesson Seven – Adding and Deleting Services</a:t>
            </a:r>
          </a:p>
        </p:txBody>
      </p:sp>
      <p:sp>
        <p:nvSpPr>
          <p:cNvPr id="34819" name="Slide Number Placeholder 4"/>
          <p:cNvSpPr>
            <a:spLocks noGrp="1"/>
          </p:cNvSpPr>
          <p:nvPr>
            <p:ph type="sldNum" sz="quarter" idx="10"/>
          </p:nvPr>
        </p:nvSpPr>
        <p:spPr bwMode="auto">
          <a:xfrm>
            <a:off x="7010400" y="6677025"/>
            <a:ext cx="2133600" cy="476250"/>
          </a:xfrm>
          <a:noFill/>
          <a:ln>
            <a:miter lim="800000"/>
            <a:headEnd/>
            <a:tailEnd/>
          </a:ln>
        </p:spPr>
        <p:txBody>
          <a:bodyPr vert="horz" wrap="square" lIns="91440" tIns="45720" rIns="91440" bIns="45720" numCol="1" anchor="t" anchorCtr="0" compatLnSpc="1">
            <a:prstTxWarp prst="textNoShape">
              <a:avLst/>
            </a:prstTxWarp>
          </a:bodyPr>
          <a:lstStyle/>
          <a:p>
            <a:fld id="{076F208B-F124-4604-8F38-0B53029D794D}" type="slidenum">
              <a:rPr lang="en-US" sz="800" smtClean="0"/>
              <a:pPr/>
              <a:t>31</a:t>
            </a:fld>
            <a:endParaRPr lang="en-US" sz="800" smtClean="0"/>
          </a:p>
        </p:txBody>
      </p:sp>
      <p:sp>
        <p:nvSpPr>
          <p:cNvPr id="34820" name="Rectangle 2"/>
          <p:cNvSpPr txBox="1">
            <a:spLocks noChangeArrowheads="1"/>
          </p:cNvSpPr>
          <p:nvPr/>
        </p:nvSpPr>
        <p:spPr bwMode="auto">
          <a:xfrm>
            <a:off x="1016000" y="2692400"/>
            <a:ext cx="6946900" cy="695325"/>
          </a:xfrm>
          <a:prstGeom prst="rect">
            <a:avLst/>
          </a:prstGeom>
          <a:noFill/>
          <a:ln w="9525">
            <a:noFill/>
            <a:miter lim="800000"/>
            <a:headEnd/>
            <a:tailEnd/>
          </a:ln>
        </p:spPr>
        <p:txBody>
          <a:bodyPr anchor="ctr"/>
          <a:lstStyle/>
          <a:p>
            <a:pPr eaLnBrk="0" hangingPunct="0"/>
            <a:r>
              <a:rPr lang="en-US" sz="4000" b="1" dirty="0"/>
              <a:t>Lesson Seven</a:t>
            </a:r>
          </a:p>
          <a:p>
            <a:pPr eaLnBrk="0" hangingPunct="0"/>
            <a:endParaRPr lang="en-US" sz="4000" b="1" dirty="0"/>
          </a:p>
          <a:p>
            <a:pPr eaLnBrk="0" hangingPunct="0"/>
            <a:r>
              <a:rPr lang="en-US" sz="2400" b="1" dirty="0"/>
              <a:t>Adding and </a:t>
            </a:r>
            <a:r>
              <a:rPr lang="en-US" sz="2400" b="1" dirty="0" smtClean="0"/>
              <a:t>Removing Services</a:t>
            </a:r>
            <a:endParaRPr lang="en-US" sz="2400" b="1" dirty="0"/>
          </a:p>
          <a:p>
            <a:pPr algn="l" eaLnBrk="0" hangingPunct="0"/>
            <a:endParaRPr lang="en-US" b="1" dirty="0"/>
          </a:p>
        </p:txBody>
      </p:sp>
      <p:sp>
        <p:nvSpPr>
          <p:cNvPr id="7" name="Rectangle 6">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755775" y="292100"/>
            <a:ext cx="7388225" cy="695325"/>
          </a:xfrm>
        </p:spPr>
        <p:txBody>
          <a:bodyPr/>
          <a:lstStyle/>
          <a:p>
            <a:r>
              <a:rPr lang="en-US" smtClean="0"/>
              <a:t>Lesson Seven – Topics</a:t>
            </a:r>
          </a:p>
        </p:txBody>
      </p:sp>
      <p:sp>
        <p:nvSpPr>
          <p:cNvPr id="35843" name="Slide Number Placeholder 5"/>
          <p:cNvSpPr>
            <a:spLocks noGrp="1"/>
          </p:cNvSpPr>
          <p:nvPr>
            <p:ph type="sldNum" sz="quarter" idx="10"/>
          </p:nvPr>
        </p:nvSpPr>
        <p:spPr bwMode="auto">
          <a:xfrm>
            <a:off x="7010400" y="6677025"/>
            <a:ext cx="2133600" cy="476250"/>
          </a:xfrm>
          <a:noFill/>
          <a:ln>
            <a:miter lim="800000"/>
            <a:headEnd/>
            <a:tailEnd/>
          </a:ln>
        </p:spPr>
        <p:txBody>
          <a:bodyPr vert="horz" wrap="square" lIns="91440" tIns="45720" rIns="91440" bIns="45720" numCol="1" anchor="t" anchorCtr="0" compatLnSpc="1">
            <a:prstTxWarp prst="textNoShape">
              <a:avLst/>
            </a:prstTxWarp>
          </a:bodyPr>
          <a:lstStyle/>
          <a:p>
            <a:fld id="{E5073E76-69C8-4931-A9B7-31FC0C1D7ABD}" type="slidenum">
              <a:rPr lang="en-US" sz="800" smtClean="0"/>
              <a:pPr/>
              <a:t>32</a:t>
            </a:fld>
            <a:endParaRPr lang="en-US" sz="800" smtClean="0"/>
          </a:p>
        </p:txBody>
      </p:sp>
      <p:sp>
        <p:nvSpPr>
          <p:cNvPr id="35844" name="TextBox 9"/>
          <p:cNvSpPr txBox="1">
            <a:spLocks noChangeArrowheads="1"/>
          </p:cNvSpPr>
          <p:nvPr/>
        </p:nvSpPr>
        <p:spPr bwMode="auto">
          <a:xfrm>
            <a:off x="128588" y="1420813"/>
            <a:ext cx="4222750" cy="336550"/>
          </a:xfrm>
          <a:prstGeom prst="rect">
            <a:avLst/>
          </a:prstGeom>
          <a:noFill/>
          <a:ln w="9525">
            <a:noFill/>
            <a:miter lim="800000"/>
            <a:headEnd/>
            <a:tailEnd/>
          </a:ln>
        </p:spPr>
        <p:txBody>
          <a:bodyPr>
            <a:spAutoFit/>
          </a:bodyPr>
          <a:lstStyle/>
          <a:p>
            <a:pPr algn="l" eaLnBrk="0" hangingPunct="0">
              <a:tabLst>
                <a:tab pos="3086100" algn="l"/>
              </a:tabLst>
            </a:pPr>
            <a:r>
              <a:rPr lang="en-US" sz="1600" b="1">
                <a:ea typeface="MS PGothic" pitchFamily="34" charset="-128"/>
              </a:rPr>
              <a:t>Lesson Seven Topics</a:t>
            </a:r>
          </a:p>
        </p:txBody>
      </p:sp>
      <p:sp>
        <p:nvSpPr>
          <p:cNvPr id="7" name="Rectangle 6">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graphicFrame>
        <p:nvGraphicFramePr>
          <p:cNvPr id="8" name="Group 13"/>
          <p:cNvGraphicFramePr>
            <a:graphicFrameLocks noGrp="1"/>
          </p:cNvGraphicFramePr>
          <p:nvPr/>
        </p:nvGraphicFramePr>
        <p:xfrm>
          <a:off x="479425" y="2060575"/>
          <a:ext cx="7318375" cy="731838"/>
        </p:xfrm>
        <a:graphic>
          <a:graphicData uri="http://schemas.openxmlformats.org/drawingml/2006/table">
            <a:tbl>
              <a:tblPr/>
              <a:tblGrid>
                <a:gridCol w="1412876"/>
                <a:gridCol w="5905499"/>
              </a:tblGrid>
              <a:tr h="731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rPr>
                        <a:t>Topic One</a:t>
                      </a:r>
                    </a:p>
                  </a:txBody>
                  <a:tcPr horzOverflow="overflow">
                    <a:lnL>
                      <a:noFill/>
                    </a:lnL>
                    <a:lnR>
                      <a:noFill/>
                    </a:lnR>
                    <a:lnT>
                      <a:noFill/>
                    </a:lnT>
                    <a:lnB>
                      <a:noFill/>
                    </a:lnB>
                    <a:lnTlToBr>
                      <a:noFill/>
                    </a:lnTlToBr>
                    <a:lnBlToTr>
                      <a:noFill/>
                    </a:lnBlToTr>
                    <a:noFill/>
                  </a:tcPr>
                </a:tc>
                <a:tc>
                  <a:txBody>
                    <a:bodyPr/>
                    <a:lstStyle/>
                    <a:p>
                      <a:pPr algn="l">
                        <a:spcBef>
                          <a:spcPct val="50000"/>
                        </a:spcBef>
                      </a:pPr>
                      <a:r>
                        <a:rPr lang="en-US" sz="1600" dirty="0" smtClean="0">
                          <a:solidFill>
                            <a:schemeClr val="tx1"/>
                          </a:solidFill>
                        </a:rPr>
                        <a:t>Adding </a:t>
                      </a:r>
                      <a:r>
                        <a:rPr lang="en-US" sz="1600" dirty="0" smtClean="0">
                          <a:solidFill>
                            <a:schemeClr val="tx1"/>
                          </a:solidFill>
                        </a:rPr>
                        <a:t>and Removing Services</a:t>
                      </a:r>
                      <a:endParaRPr lang="en-US" sz="1600" b="1" dirty="0">
                        <a:solidFill>
                          <a:schemeClr val="tx1"/>
                        </a:solidFill>
                      </a:endParaRPr>
                    </a:p>
                  </a:txBody>
                  <a:tcPr marL="68580" marR="68580" marT="0" marB="0"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a:xfrm>
            <a:off x="1755775" y="282575"/>
            <a:ext cx="7388225" cy="717550"/>
          </a:xfrm>
        </p:spPr>
        <p:txBody>
          <a:bodyPr/>
          <a:lstStyle/>
          <a:p>
            <a:r>
              <a:rPr lang="en-US" dirty="0" smtClean="0"/>
              <a:t>Topic One – Adding </a:t>
            </a:r>
            <a:r>
              <a:rPr lang="en-US" dirty="0" smtClean="0"/>
              <a:t>and Removing Services</a:t>
            </a:r>
            <a:endParaRPr lang="en-US" dirty="0" smtClean="0"/>
          </a:p>
        </p:txBody>
      </p:sp>
      <p:sp>
        <p:nvSpPr>
          <p:cNvPr id="36867" name="Text Box 24"/>
          <p:cNvSpPr txBox="1">
            <a:spLocks noChangeArrowheads="1"/>
          </p:cNvSpPr>
          <p:nvPr/>
        </p:nvSpPr>
        <p:spPr bwMode="auto">
          <a:xfrm>
            <a:off x="133350" y="1219200"/>
            <a:ext cx="6657975" cy="338138"/>
          </a:xfrm>
          <a:prstGeom prst="rect">
            <a:avLst/>
          </a:prstGeom>
          <a:noFill/>
          <a:ln w="9525">
            <a:noFill/>
            <a:miter lim="800000"/>
            <a:headEnd/>
            <a:tailEnd/>
          </a:ln>
        </p:spPr>
        <p:txBody>
          <a:bodyPr>
            <a:spAutoFit/>
          </a:bodyPr>
          <a:lstStyle/>
          <a:p>
            <a:pPr algn="l">
              <a:spcBef>
                <a:spcPct val="50000"/>
              </a:spcBef>
            </a:pPr>
            <a:r>
              <a:rPr lang="en-US" sz="1600" b="1" dirty="0"/>
              <a:t>Adding </a:t>
            </a:r>
            <a:r>
              <a:rPr lang="en-US" sz="1600" b="1" dirty="0" smtClean="0"/>
              <a:t>and Removing Services</a:t>
            </a:r>
            <a:endParaRPr lang="en-US" sz="1600" b="1" dirty="0"/>
          </a:p>
        </p:txBody>
      </p:sp>
      <p:sp>
        <p:nvSpPr>
          <p:cNvPr id="36868" name="Slide Number Placeholder 12"/>
          <p:cNvSpPr txBox="1">
            <a:spLocks noGrp="1"/>
          </p:cNvSpPr>
          <p:nvPr/>
        </p:nvSpPr>
        <p:spPr bwMode="auto">
          <a:xfrm>
            <a:off x="7010400" y="6680200"/>
            <a:ext cx="2133600" cy="476250"/>
          </a:xfrm>
          <a:prstGeom prst="rect">
            <a:avLst/>
          </a:prstGeom>
          <a:noFill/>
          <a:ln w="9525">
            <a:noFill/>
            <a:miter lim="800000"/>
            <a:headEnd/>
            <a:tailEnd/>
          </a:ln>
        </p:spPr>
        <p:txBody>
          <a:bodyPr/>
          <a:lstStyle/>
          <a:p>
            <a:pPr algn="r"/>
            <a:fld id="{FA052000-47C4-41A9-8B93-ABA762AA65FC}" type="slidenum">
              <a:rPr lang="en-US" sz="800">
                <a:solidFill>
                  <a:schemeClr val="bg1"/>
                </a:solidFill>
              </a:rPr>
              <a:pPr algn="r"/>
              <a:t>33</a:t>
            </a:fld>
            <a:endParaRPr lang="en-US" sz="800">
              <a:solidFill>
                <a:schemeClr val="bg1"/>
              </a:solidFill>
            </a:endParaRPr>
          </a:p>
        </p:txBody>
      </p:sp>
      <p:sp>
        <p:nvSpPr>
          <p:cNvPr id="8" name="Rectangle 7">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sp>
        <p:nvSpPr>
          <p:cNvPr id="36870" name="TextBox 14"/>
          <p:cNvSpPr txBox="1">
            <a:spLocks noChangeArrowheads="1"/>
          </p:cNvSpPr>
          <p:nvPr/>
        </p:nvSpPr>
        <p:spPr bwMode="auto">
          <a:xfrm>
            <a:off x="4124325" y="4202113"/>
            <a:ext cx="4557713" cy="215900"/>
          </a:xfrm>
          <a:prstGeom prst="rect">
            <a:avLst/>
          </a:prstGeom>
          <a:noFill/>
          <a:ln w="9525">
            <a:noFill/>
            <a:miter lim="800000"/>
            <a:headEnd/>
            <a:tailEnd/>
          </a:ln>
        </p:spPr>
        <p:txBody>
          <a:bodyPr>
            <a:spAutoFit/>
          </a:bodyPr>
          <a:lstStyle/>
          <a:p>
            <a:pPr algn="l"/>
            <a:r>
              <a:rPr lang="en-US" sz="800" dirty="0">
                <a:ea typeface="MS PGothic" pitchFamily="34" charset="-128"/>
              </a:rPr>
              <a:t>Graphic 7.1 : Choose Service </a:t>
            </a:r>
            <a:r>
              <a:rPr lang="en-US" sz="800" dirty="0" smtClean="0">
                <a:ea typeface="MS PGothic" pitchFamily="34" charset="-128"/>
              </a:rPr>
              <a:t>Sets page</a:t>
            </a:r>
            <a:endParaRPr lang="en-US" sz="800" dirty="0">
              <a:ea typeface="MS PGothic" pitchFamily="34" charset="-128"/>
            </a:endParaRPr>
          </a:p>
        </p:txBody>
      </p:sp>
      <p:sp>
        <p:nvSpPr>
          <p:cNvPr id="36871" name="TextBox 10"/>
          <p:cNvSpPr txBox="1">
            <a:spLocks noChangeArrowheads="1"/>
          </p:cNvSpPr>
          <p:nvPr/>
        </p:nvSpPr>
        <p:spPr bwMode="auto">
          <a:xfrm>
            <a:off x="136525" y="1636713"/>
            <a:ext cx="3725863" cy="646112"/>
          </a:xfrm>
          <a:prstGeom prst="rect">
            <a:avLst/>
          </a:prstGeom>
          <a:noFill/>
          <a:ln w="9525">
            <a:noFill/>
            <a:miter lim="800000"/>
            <a:headEnd/>
            <a:tailEnd/>
          </a:ln>
        </p:spPr>
        <p:txBody>
          <a:bodyPr>
            <a:spAutoFit/>
          </a:bodyPr>
          <a:lstStyle/>
          <a:p>
            <a:pPr algn="l"/>
            <a:r>
              <a:rPr lang="en-US" sz="1200" dirty="0"/>
              <a:t>IFBT users, as well as Super Users selecting the IFBT role, have the capability to add and delete service sets from existing delegations.</a:t>
            </a:r>
          </a:p>
        </p:txBody>
      </p:sp>
      <p:graphicFrame>
        <p:nvGraphicFramePr>
          <p:cNvPr id="11" name="Group 26"/>
          <p:cNvGraphicFramePr>
            <a:graphicFrameLocks noGrp="1"/>
          </p:cNvGraphicFramePr>
          <p:nvPr/>
        </p:nvGraphicFramePr>
        <p:xfrm>
          <a:off x="238125" y="2398713"/>
          <a:ext cx="3552825" cy="3665640"/>
        </p:xfrm>
        <a:graphic>
          <a:graphicData uri="http://schemas.openxmlformats.org/drawingml/2006/table">
            <a:tbl>
              <a:tblPr/>
              <a:tblGrid>
                <a:gridCol w="370086"/>
                <a:gridCol w="3182739"/>
              </a:tblGrid>
              <a:tr h="232409">
                <a:tc gridSpan="2">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rPr>
                        <a:t>Adding and Removing Services</a:t>
                      </a:r>
                      <a:endParaRPr kumimoji="0" lang="en-US" sz="1000" b="1" i="0" u="none" strike="noStrike" cap="none" normalizeH="0" baseline="0" dirty="0" smtClean="0">
                        <a:ln>
                          <a:noFill/>
                        </a:ln>
                        <a:solidFill>
                          <a:schemeClr val="tx1"/>
                        </a:solidFill>
                        <a:effectLst/>
                        <a:latin typeface="Arial" pitchFamily="34"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645581">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1.</a:t>
                      </a:r>
                    </a:p>
                  </a:txBody>
                  <a:tcP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lang="en-US" sz="1200" i="1" dirty="0" smtClean="0"/>
                        <a:t>Click</a:t>
                      </a:r>
                      <a:r>
                        <a:rPr lang="en-US" sz="1200" dirty="0" smtClean="0"/>
                        <a:t> the </a:t>
                      </a:r>
                      <a:r>
                        <a:rPr lang="en-US" sz="1200" b="1" dirty="0" smtClean="0"/>
                        <a:t>DCN</a:t>
                      </a:r>
                      <a:r>
                        <a:rPr lang="en-US" sz="1200" dirty="0" smtClean="0"/>
                        <a:t> on the Review Service Request page to select a delegation. </a:t>
                      </a:r>
                    </a:p>
                    <a:p>
                      <a:pPr lvl="1" algn="l">
                        <a:buFont typeface="Arial" pitchFamily="34" charset="0"/>
                        <a:buNone/>
                      </a:pPr>
                      <a:r>
                        <a:rPr lang="en-US" sz="1000" dirty="0" smtClean="0"/>
                        <a:t>The Choose Service Sets page appears (Graphic 7.1).</a:t>
                      </a:r>
                    </a:p>
                  </a:txBody>
                  <a:tcP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0520">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2.</a:t>
                      </a:r>
                    </a:p>
                  </a:txBody>
                  <a:tcP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lang="en-US" sz="1200" i="1" dirty="0" smtClean="0"/>
                        <a:t>Click</a:t>
                      </a:r>
                      <a:r>
                        <a:rPr lang="en-US" sz="1200" dirty="0" smtClean="0"/>
                        <a:t> </a:t>
                      </a:r>
                      <a:r>
                        <a:rPr lang="en-US" sz="1200" dirty="0" smtClean="0"/>
                        <a:t>the link on the </a:t>
                      </a:r>
                      <a:r>
                        <a:rPr lang="en-US" sz="1200" b="1" dirty="0" smtClean="0"/>
                        <a:t>service set </a:t>
                      </a:r>
                      <a:r>
                        <a:rPr lang="en-US" sz="1200" baseline="0" dirty="0" smtClean="0"/>
                        <a:t>t</a:t>
                      </a:r>
                      <a:r>
                        <a:rPr lang="en-US" sz="1200" dirty="0" smtClean="0"/>
                        <a:t>o add</a:t>
                      </a:r>
                      <a:r>
                        <a:rPr lang="en-US" sz="1200" baseline="0" dirty="0" smtClean="0"/>
                        <a:t> </a:t>
                      </a:r>
                      <a:r>
                        <a:rPr lang="en-US" sz="1200" dirty="0" smtClean="0"/>
                        <a:t>individual services</a:t>
                      </a:r>
                      <a:r>
                        <a:rPr lang="en-US" sz="1200" baseline="0" dirty="0" smtClean="0"/>
                        <a:t> f</a:t>
                      </a:r>
                      <a:r>
                        <a:rPr lang="en-US" sz="1200" dirty="0" smtClean="0"/>
                        <a:t>or that</a:t>
                      </a:r>
                      <a:r>
                        <a:rPr lang="en-US" sz="1200" baseline="0" dirty="0" smtClean="0"/>
                        <a:t> </a:t>
                      </a:r>
                      <a:r>
                        <a:rPr lang="en-US" sz="1200" dirty="0" smtClean="0"/>
                        <a:t>service </a:t>
                      </a:r>
                      <a:r>
                        <a:rPr lang="en-US" sz="1200" dirty="0" smtClean="0"/>
                        <a:t>set.</a:t>
                      </a:r>
                    </a:p>
                    <a:p>
                      <a:pPr lvl="1" algn="l">
                        <a:buFont typeface="Arial" pitchFamily="34" charset="0"/>
                        <a:buNone/>
                      </a:pPr>
                      <a:r>
                        <a:rPr lang="en-US" sz="1000" dirty="0" smtClean="0"/>
                        <a:t>The Choose Services page appears (Graphic 7.2).</a:t>
                      </a:r>
                      <a:endParaRPr lang="en-US" sz="1000" dirty="0"/>
                    </a:p>
                  </a:txBody>
                  <a:tcP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3655">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rPr>
                        <a:t>3.</a:t>
                      </a:r>
                      <a:endParaRPr kumimoji="0" lang="en-US" sz="1200" b="0" i="0" u="none" strike="noStrike" cap="none" normalizeH="0" baseline="0" dirty="0" smtClean="0">
                        <a:ln>
                          <a:noFill/>
                        </a:ln>
                        <a:solidFill>
                          <a:srgbClr val="000000"/>
                        </a:solidFill>
                        <a:effectLst/>
                        <a:latin typeface="Arial" pitchFamily="34" charset="0"/>
                      </a:endParaRPr>
                    </a:p>
                  </a:txBody>
                  <a:tcP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algn="l"/>
                      <a:r>
                        <a:rPr lang="en-US" sz="1200" i="1" dirty="0" smtClean="0"/>
                        <a:t>Check</a:t>
                      </a:r>
                      <a:r>
                        <a:rPr lang="en-US" sz="1200" dirty="0" smtClean="0"/>
                        <a:t> the</a:t>
                      </a:r>
                      <a:r>
                        <a:rPr lang="en-US" sz="1200" baseline="0" dirty="0" smtClean="0"/>
                        <a:t> </a:t>
                      </a:r>
                      <a:r>
                        <a:rPr lang="en-US" sz="1200" b="1" baseline="0" dirty="0" smtClean="0"/>
                        <a:t>boxes</a:t>
                      </a:r>
                      <a:r>
                        <a:rPr lang="en-US" sz="1200" baseline="0" dirty="0" smtClean="0"/>
                        <a:t> next to the services you wish to add.</a:t>
                      </a:r>
                      <a:endParaRPr lang="en-US" sz="1200" dirty="0"/>
                    </a:p>
                  </a:txBody>
                  <a:tcP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3655">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rPr>
                        <a:t>3.</a:t>
                      </a:r>
                    </a:p>
                  </a:txBody>
                  <a:tcP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algn="l"/>
                      <a:r>
                        <a:rPr lang="en-US" sz="1200" i="1" dirty="0" smtClean="0"/>
                        <a:t>Click</a:t>
                      </a:r>
                      <a:r>
                        <a:rPr lang="en-US" sz="1200" dirty="0" smtClean="0"/>
                        <a:t> the </a:t>
                      </a:r>
                      <a:r>
                        <a:rPr lang="en-US" sz="1200" b="1" dirty="0" smtClean="0"/>
                        <a:t>Save</a:t>
                      </a:r>
                      <a:r>
                        <a:rPr lang="en-US" sz="1200" dirty="0" smtClean="0"/>
                        <a:t> button to save</a:t>
                      </a:r>
                      <a:r>
                        <a:rPr lang="en-US" sz="1200" baseline="0" dirty="0" smtClean="0"/>
                        <a:t> your changes</a:t>
                      </a:r>
                      <a:r>
                        <a:rPr lang="en-US" sz="1200" baseline="0" dirty="0" smtClean="0"/>
                        <a:t>.</a:t>
                      </a:r>
                    </a:p>
                    <a:p>
                      <a:pPr lvl="1" algn="l"/>
                      <a:r>
                        <a:rPr lang="en-US" sz="1000" dirty="0" smtClean="0"/>
                        <a:t>The Choose Service Sets page appears, displaying the number of services you selected</a:t>
                      </a:r>
                      <a:r>
                        <a:rPr lang="en-US" sz="1000" baseline="0" dirty="0" smtClean="0"/>
                        <a:t> </a:t>
                      </a:r>
                      <a:r>
                        <a:rPr lang="en-US" sz="1000" dirty="0" smtClean="0"/>
                        <a:t>in the Services Selected column.</a:t>
                      </a:r>
                      <a:endParaRPr lang="en-US" sz="1000" dirty="0"/>
                    </a:p>
                  </a:txBody>
                  <a:tcP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3655">
                <a:tc gridSpan="2">
                  <a:txBody>
                    <a:bodyPr/>
                    <a:lstStyle/>
                    <a:p>
                      <a:pPr lvl="0" algn="l"/>
                      <a:r>
                        <a:rPr lang="en-US" sz="1200" i="1" dirty="0" smtClean="0"/>
                        <a:t>Click</a:t>
                      </a:r>
                      <a:r>
                        <a:rPr lang="en-US" sz="1200" dirty="0" smtClean="0"/>
                        <a:t> the </a:t>
                      </a:r>
                      <a:r>
                        <a:rPr lang="en-US" sz="1200" b="1" dirty="0" smtClean="0"/>
                        <a:t>Delete</a:t>
                      </a:r>
                      <a:r>
                        <a:rPr lang="en-US" sz="1200" dirty="0" smtClean="0"/>
                        <a:t> button next</a:t>
                      </a:r>
                      <a:r>
                        <a:rPr lang="en-US" sz="1200" baseline="0" dirty="0" smtClean="0"/>
                        <a:t> to a service set to </a:t>
                      </a:r>
                      <a:r>
                        <a:rPr lang="en-US" sz="1200" baseline="0" dirty="0" smtClean="0"/>
                        <a:t>automatically remove all the services in that service set.</a:t>
                      </a:r>
                      <a:endParaRPr lang="en-US" sz="1200" dirty="0"/>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pPr lvl="0" algn="l"/>
                      <a:endParaRPr lang="en-US" sz="1200" dirty="0"/>
                    </a:p>
                  </a:txBody>
                  <a:tcP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36891" name="Picture 9" descr="slide_34.gif"/>
          <p:cNvPicPr>
            <a:picLocks noChangeAspect="1"/>
          </p:cNvPicPr>
          <p:nvPr/>
        </p:nvPicPr>
        <p:blipFill>
          <a:blip r:embed="rId4" cstate="print"/>
          <a:srcRect/>
          <a:stretch>
            <a:fillRect/>
          </a:stretch>
        </p:blipFill>
        <p:spPr bwMode="auto">
          <a:xfrm>
            <a:off x="4130675" y="1597025"/>
            <a:ext cx="3421063" cy="2592388"/>
          </a:xfrm>
          <a:prstGeom prst="rect">
            <a:avLst/>
          </a:prstGeom>
          <a:noFill/>
          <a:ln w="19050">
            <a:solidFill>
              <a:schemeClr val="tx1"/>
            </a:solidFill>
            <a:miter lim="800000"/>
            <a:headEnd/>
            <a:tailEnd/>
          </a:ln>
        </p:spPr>
      </p:pic>
      <p:pic>
        <p:nvPicPr>
          <p:cNvPr id="36892" name="Picture 11" descr="slide_35.gif"/>
          <p:cNvPicPr>
            <a:picLocks noChangeAspect="1"/>
          </p:cNvPicPr>
          <p:nvPr/>
        </p:nvPicPr>
        <p:blipFill>
          <a:blip r:embed="rId5" cstate="print"/>
          <a:srcRect/>
          <a:stretch>
            <a:fillRect/>
          </a:stretch>
        </p:blipFill>
        <p:spPr bwMode="auto">
          <a:xfrm>
            <a:off x="4922838" y="4516438"/>
            <a:ext cx="3717925" cy="1824037"/>
          </a:xfrm>
          <a:prstGeom prst="rect">
            <a:avLst/>
          </a:prstGeom>
          <a:noFill/>
          <a:ln w="19050">
            <a:solidFill>
              <a:schemeClr val="tx1"/>
            </a:solidFill>
            <a:miter lim="800000"/>
            <a:headEnd/>
            <a:tailEnd/>
          </a:ln>
        </p:spPr>
      </p:pic>
      <p:sp>
        <p:nvSpPr>
          <p:cNvPr id="36893" name="TextBox 14"/>
          <p:cNvSpPr txBox="1">
            <a:spLocks noChangeArrowheads="1"/>
          </p:cNvSpPr>
          <p:nvPr/>
        </p:nvSpPr>
        <p:spPr bwMode="auto">
          <a:xfrm>
            <a:off x="4914900" y="6350000"/>
            <a:ext cx="4557713" cy="215900"/>
          </a:xfrm>
          <a:prstGeom prst="rect">
            <a:avLst/>
          </a:prstGeom>
          <a:noFill/>
          <a:ln w="9525">
            <a:noFill/>
            <a:miter lim="800000"/>
            <a:headEnd/>
            <a:tailEnd/>
          </a:ln>
        </p:spPr>
        <p:txBody>
          <a:bodyPr>
            <a:spAutoFit/>
          </a:bodyPr>
          <a:lstStyle/>
          <a:p>
            <a:pPr algn="l"/>
            <a:r>
              <a:rPr lang="en-US" sz="800" dirty="0">
                <a:ea typeface="MS PGothic" pitchFamily="34" charset="-128"/>
              </a:rPr>
              <a:t>Graphic 7.2 : Choose </a:t>
            </a:r>
            <a:r>
              <a:rPr lang="en-US" sz="800" dirty="0" smtClean="0">
                <a:ea typeface="MS PGothic" pitchFamily="34" charset="-128"/>
              </a:rPr>
              <a:t>Services page</a:t>
            </a:r>
            <a:endParaRPr lang="en-US" sz="800" dirty="0">
              <a:ea typeface="MS PGothic" pitchFamily="34" charset="-128"/>
            </a:endParaRPr>
          </a:p>
        </p:txBody>
      </p:sp>
      <p:sp>
        <p:nvSpPr>
          <p:cNvPr id="36894" name="Rectangle 13"/>
          <p:cNvSpPr>
            <a:spLocks noChangeArrowheads="1"/>
          </p:cNvSpPr>
          <p:nvPr/>
        </p:nvSpPr>
        <p:spPr bwMode="auto">
          <a:xfrm>
            <a:off x="7112000" y="2632075"/>
            <a:ext cx="274638" cy="315913"/>
          </a:xfrm>
          <a:prstGeom prst="rect">
            <a:avLst/>
          </a:prstGeom>
          <a:noFill/>
          <a:ln w="19050" algn="ctr">
            <a:solidFill>
              <a:srgbClr val="FF0000"/>
            </a:solidFill>
            <a:round/>
            <a:headEnd/>
            <a:tailEnd/>
          </a:ln>
        </p:spPr>
        <p:txBody>
          <a:bodyPr/>
          <a:lstStyle/>
          <a:p>
            <a:pPr algn="l" eaLnBrk="0" hangingPunct="0"/>
            <a:endParaRPr lang="en-US" sz="2400">
              <a:latin typeface="MS Gothic"/>
            </a:endParaRPr>
          </a:p>
        </p:txBody>
      </p:sp>
      <p:sp>
        <p:nvSpPr>
          <p:cNvPr id="36895" name="Rectangle 13"/>
          <p:cNvSpPr>
            <a:spLocks noChangeArrowheads="1"/>
          </p:cNvSpPr>
          <p:nvPr/>
        </p:nvSpPr>
        <p:spPr bwMode="auto">
          <a:xfrm>
            <a:off x="6551613" y="5918200"/>
            <a:ext cx="193675" cy="101600"/>
          </a:xfrm>
          <a:prstGeom prst="rect">
            <a:avLst/>
          </a:prstGeom>
          <a:noFill/>
          <a:ln w="19050" algn="ctr">
            <a:solidFill>
              <a:srgbClr val="FF0000"/>
            </a:solidFill>
            <a:round/>
            <a:headEnd/>
            <a:tailEnd/>
          </a:ln>
        </p:spPr>
        <p:txBody>
          <a:bodyPr/>
          <a:lstStyle/>
          <a:p>
            <a:pPr algn="l" eaLnBrk="0" hangingPunct="0"/>
            <a:endParaRPr lang="en-US" sz="2400">
              <a:latin typeface="MS Gothic"/>
            </a:endParaRPr>
          </a:p>
        </p:txBody>
      </p:sp>
      <p:sp>
        <p:nvSpPr>
          <p:cNvPr id="36896" name="Rectangle 13"/>
          <p:cNvSpPr>
            <a:spLocks noChangeArrowheads="1"/>
          </p:cNvSpPr>
          <p:nvPr/>
        </p:nvSpPr>
        <p:spPr bwMode="auto">
          <a:xfrm>
            <a:off x="5764213" y="2833688"/>
            <a:ext cx="989012" cy="88900"/>
          </a:xfrm>
          <a:prstGeom prst="rect">
            <a:avLst/>
          </a:prstGeom>
          <a:noFill/>
          <a:ln w="19050" algn="ctr">
            <a:solidFill>
              <a:srgbClr val="FF0000"/>
            </a:solidFill>
            <a:round/>
            <a:headEnd/>
            <a:tailEnd/>
          </a:ln>
        </p:spPr>
        <p:txBody>
          <a:bodyPr/>
          <a:lstStyle/>
          <a:p>
            <a:pPr algn="l" eaLnBrk="0" hangingPunct="0"/>
            <a:endParaRPr lang="en-US" sz="2400">
              <a:latin typeface="MS Gothic"/>
            </a:endParaRPr>
          </a:p>
        </p:txBody>
      </p:sp>
      <p:sp>
        <p:nvSpPr>
          <p:cNvPr id="36897" name="Rectangle 13"/>
          <p:cNvSpPr>
            <a:spLocks noChangeArrowheads="1"/>
          </p:cNvSpPr>
          <p:nvPr/>
        </p:nvSpPr>
        <p:spPr bwMode="auto">
          <a:xfrm>
            <a:off x="5630863" y="5319713"/>
            <a:ext cx="114300" cy="403225"/>
          </a:xfrm>
          <a:prstGeom prst="rect">
            <a:avLst/>
          </a:prstGeom>
          <a:noFill/>
          <a:ln w="19050" algn="ctr">
            <a:solidFill>
              <a:srgbClr val="FF0000"/>
            </a:solidFill>
            <a:round/>
            <a:headEnd/>
            <a:tailEnd/>
          </a:ln>
        </p:spPr>
        <p:txBody>
          <a:bodyPr/>
          <a:lstStyle/>
          <a:p>
            <a:pPr algn="l" eaLnBrk="0" hangingPunct="0"/>
            <a:endParaRPr lang="en-US" sz="2400">
              <a:latin typeface="MS Gothic"/>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1755775" y="320675"/>
            <a:ext cx="7388225" cy="695325"/>
          </a:xfrm>
        </p:spPr>
        <p:txBody>
          <a:bodyPr/>
          <a:lstStyle/>
          <a:p>
            <a:r>
              <a:rPr lang="en-US" smtClean="0"/>
              <a:t>Lesson Seven – Review</a:t>
            </a:r>
          </a:p>
        </p:txBody>
      </p:sp>
      <p:sp>
        <p:nvSpPr>
          <p:cNvPr id="37891" name="TextBox 9"/>
          <p:cNvSpPr txBox="1">
            <a:spLocks noChangeArrowheads="1"/>
          </p:cNvSpPr>
          <p:nvPr/>
        </p:nvSpPr>
        <p:spPr bwMode="auto">
          <a:xfrm>
            <a:off x="128588" y="1420813"/>
            <a:ext cx="4813300" cy="581025"/>
          </a:xfrm>
          <a:prstGeom prst="rect">
            <a:avLst/>
          </a:prstGeom>
          <a:noFill/>
          <a:ln w="9525">
            <a:noFill/>
            <a:miter lim="800000"/>
            <a:headEnd/>
            <a:tailEnd/>
          </a:ln>
        </p:spPr>
        <p:txBody>
          <a:bodyPr>
            <a:spAutoFit/>
          </a:bodyPr>
          <a:lstStyle/>
          <a:p>
            <a:pPr algn="l" eaLnBrk="0" hangingPunct="0"/>
            <a:r>
              <a:rPr lang="en-US" sz="1600" b="1"/>
              <a:t>Lesson Seven covered the following topics:</a:t>
            </a:r>
          </a:p>
          <a:p>
            <a:pPr algn="l" eaLnBrk="0" hangingPunct="0"/>
            <a:endParaRPr lang="en-US" sz="1600" b="1">
              <a:ea typeface="MS PGothic" pitchFamily="34" charset="-128"/>
            </a:endParaRPr>
          </a:p>
        </p:txBody>
      </p:sp>
      <p:sp>
        <p:nvSpPr>
          <p:cNvPr id="37892" name="Slide Number Placeholder 5"/>
          <p:cNvSpPr>
            <a:spLocks noGrp="1"/>
          </p:cNvSpPr>
          <p:nvPr>
            <p:ph type="sldNum" sz="quarter" idx="10"/>
          </p:nvPr>
        </p:nvSpPr>
        <p:spPr bwMode="auto">
          <a:xfrm>
            <a:off x="7010400" y="6677025"/>
            <a:ext cx="2133600" cy="476250"/>
          </a:xfrm>
          <a:noFill/>
          <a:ln>
            <a:miter lim="800000"/>
            <a:headEnd/>
            <a:tailEnd/>
          </a:ln>
        </p:spPr>
        <p:txBody>
          <a:bodyPr vert="horz" wrap="square" lIns="91440" tIns="45720" rIns="91440" bIns="45720" numCol="1" anchor="t" anchorCtr="0" compatLnSpc="1">
            <a:prstTxWarp prst="textNoShape">
              <a:avLst/>
            </a:prstTxWarp>
          </a:bodyPr>
          <a:lstStyle/>
          <a:p>
            <a:fld id="{B91FD00F-C51B-4F11-86F7-1BF506D7C1E7}" type="slidenum">
              <a:rPr lang="en-US" sz="800" smtClean="0"/>
              <a:pPr/>
              <a:t>34</a:t>
            </a:fld>
            <a:endParaRPr lang="en-US" sz="800" smtClean="0"/>
          </a:p>
        </p:txBody>
      </p:sp>
      <p:sp>
        <p:nvSpPr>
          <p:cNvPr id="8" name="Rectangle 7">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graphicFrame>
        <p:nvGraphicFramePr>
          <p:cNvPr id="7" name="Group 13"/>
          <p:cNvGraphicFramePr>
            <a:graphicFrameLocks noGrp="1"/>
          </p:cNvGraphicFramePr>
          <p:nvPr/>
        </p:nvGraphicFramePr>
        <p:xfrm>
          <a:off x="479425" y="2060575"/>
          <a:ext cx="7318375" cy="731838"/>
        </p:xfrm>
        <a:graphic>
          <a:graphicData uri="http://schemas.openxmlformats.org/drawingml/2006/table">
            <a:tbl>
              <a:tblPr/>
              <a:tblGrid>
                <a:gridCol w="1412876"/>
                <a:gridCol w="5905499"/>
              </a:tblGrid>
              <a:tr h="731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rPr>
                        <a:t>Topic One</a:t>
                      </a:r>
                    </a:p>
                  </a:txBody>
                  <a:tcPr horzOverflow="overflow">
                    <a:lnL>
                      <a:noFill/>
                    </a:lnL>
                    <a:lnR>
                      <a:noFill/>
                    </a:lnR>
                    <a:lnT>
                      <a:noFill/>
                    </a:lnT>
                    <a:lnB>
                      <a:noFill/>
                    </a:lnB>
                    <a:lnTlToBr>
                      <a:noFill/>
                    </a:lnTlToBr>
                    <a:lnBlToTr>
                      <a:noFill/>
                    </a:lnBlToTr>
                    <a:noFill/>
                  </a:tcPr>
                </a:tc>
                <a:tc>
                  <a:txBody>
                    <a:bodyPr/>
                    <a:lstStyle/>
                    <a:p>
                      <a:pPr algn="l">
                        <a:spcBef>
                          <a:spcPct val="50000"/>
                        </a:spcBef>
                      </a:pPr>
                      <a:r>
                        <a:rPr lang="en-US" sz="1600" dirty="0" smtClean="0">
                          <a:solidFill>
                            <a:schemeClr val="tx1"/>
                          </a:solidFill>
                        </a:rPr>
                        <a:t>Adding </a:t>
                      </a:r>
                      <a:r>
                        <a:rPr lang="en-US" sz="1600" dirty="0" smtClean="0">
                          <a:solidFill>
                            <a:schemeClr val="tx1"/>
                          </a:solidFill>
                        </a:rPr>
                        <a:t>and Removing Services</a:t>
                      </a:r>
                      <a:endParaRPr lang="en-US" sz="1600" b="1" dirty="0">
                        <a:solidFill>
                          <a:schemeClr val="tx1"/>
                        </a:solidFill>
                      </a:endParaRPr>
                    </a:p>
                  </a:txBody>
                  <a:tcPr marL="68580" marR="68580" marT="0" marB="0"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755775" y="292100"/>
            <a:ext cx="7388225" cy="695325"/>
          </a:xfrm>
        </p:spPr>
        <p:txBody>
          <a:bodyPr/>
          <a:lstStyle/>
          <a:p>
            <a:r>
              <a:rPr lang="en-US" smtClean="0"/>
              <a:t>Lesson Eight – NASA HQ Role</a:t>
            </a:r>
          </a:p>
        </p:txBody>
      </p:sp>
      <p:sp>
        <p:nvSpPr>
          <p:cNvPr id="38915" name="Slide Number Placeholder 4"/>
          <p:cNvSpPr>
            <a:spLocks noGrp="1"/>
          </p:cNvSpPr>
          <p:nvPr>
            <p:ph type="sldNum" sz="quarter" idx="10"/>
          </p:nvPr>
        </p:nvSpPr>
        <p:spPr bwMode="auto">
          <a:xfrm>
            <a:off x="7010400" y="6677025"/>
            <a:ext cx="2133600" cy="476250"/>
          </a:xfrm>
          <a:noFill/>
          <a:ln>
            <a:miter lim="800000"/>
            <a:headEnd/>
            <a:tailEnd/>
          </a:ln>
        </p:spPr>
        <p:txBody>
          <a:bodyPr vert="horz" wrap="square" lIns="91440" tIns="45720" rIns="91440" bIns="45720" numCol="1" anchor="t" anchorCtr="0" compatLnSpc="1">
            <a:prstTxWarp prst="textNoShape">
              <a:avLst/>
            </a:prstTxWarp>
          </a:bodyPr>
          <a:lstStyle/>
          <a:p>
            <a:fld id="{E866A9C6-B644-45CA-9BDF-8DC1CF968E9A}" type="slidenum">
              <a:rPr lang="en-US" sz="800" smtClean="0"/>
              <a:pPr/>
              <a:t>35</a:t>
            </a:fld>
            <a:endParaRPr lang="en-US" sz="800" smtClean="0"/>
          </a:p>
        </p:txBody>
      </p:sp>
      <p:sp>
        <p:nvSpPr>
          <p:cNvPr id="38916" name="Rectangle 2"/>
          <p:cNvSpPr txBox="1">
            <a:spLocks noChangeArrowheads="1"/>
          </p:cNvSpPr>
          <p:nvPr/>
        </p:nvSpPr>
        <p:spPr bwMode="auto">
          <a:xfrm>
            <a:off x="1016000" y="2692400"/>
            <a:ext cx="6946900" cy="695325"/>
          </a:xfrm>
          <a:prstGeom prst="rect">
            <a:avLst/>
          </a:prstGeom>
          <a:noFill/>
          <a:ln w="9525">
            <a:noFill/>
            <a:miter lim="800000"/>
            <a:headEnd/>
            <a:tailEnd/>
          </a:ln>
        </p:spPr>
        <p:txBody>
          <a:bodyPr anchor="ctr"/>
          <a:lstStyle/>
          <a:p>
            <a:pPr eaLnBrk="0" hangingPunct="0"/>
            <a:r>
              <a:rPr lang="en-US" sz="4000" b="1"/>
              <a:t>Lesson Eight</a:t>
            </a:r>
          </a:p>
          <a:p>
            <a:pPr eaLnBrk="0" hangingPunct="0"/>
            <a:endParaRPr lang="en-US" sz="4000" b="1"/>
          </a:p>
          <a:p>
            <a:pPr eaLnBrk="0" hangingPunct="0"/>
            <a:r>
              <a:rPr lang="en-US" sz="2400" b="1"/>
              <a:t>NASA HQ Role</a:t>
            </a:r>
          </a:p>
          <a:p>
            <a:pPr algn="l" eaLnBrk="0" hangingPunct="0"/>
            <a:endParaRPr lang="en-US" b="1"/>
          </a:p>
        </p:txBody>
      </p:sp>
      <p:sp>
        <p:nvSpPr>
          <p:cNvPr id="7" name="Rectangle 6">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755775" y="292100"/>
            <a:ext cx="7388225" cy="695325"/>
          </a:xfrm>
        </p:spPr>
        <p:txBody>
          <a:bodyPr/>
          <a:lstStyle/>
          <a:p>
            <a:r>
              <a:rPr lang="en-US" smtClean="0"/>
              <a:t>Lesson Eight – Topics</a:t>
            </a:r>
          </a:p>
        </p:txBody>
      </p:sp>
      <p:sp>
        <p:nvSpPr>
          <p:cNvPr id="39939" name="Slide Number Placeholder 5"/>
          <p:cNvSpPr>
            <a:spLocks noGrp="1"/>
          </p:cNvSpPr>
          <p:nvPr>
            <p:ph type="sldNum" sz="quarter" idx="10"/>
          </p:nvPr>
        </p:nvSpPr>
        <p:spPr bwMode="auto">
          <a:xfrm>
            <a:off x="7010400" y="6677025"/>
            <a:ext cx="2133600" cy="476250"/>
          </a:xfrm>
          <a:noFill/>
          <a:ln>
            <a:miter lim="800000"/>
            <a:headEnd/>
            <a:tailEnd/>
          </a:ln>
        </p:spPr>
        <p:txBody>
          <a:bodyPr vert="horz" wrap="square" lIns="91440" tIns="45720" rIns="91440" bIns="45720" numCol="1" anchor="t" anchorCtr="0" compatLnSpc="1">
            <a:prstTxWarp prst="textNoShape">
              <a:avLst/>
            </a:prstTxWarp>
          </a:bodyPr>
          <a:lstStyle/>
          <a:p>
            <a:fld id="{03D08A4E-72E0-4EE9-9ACF-B55BA92EB656}" type="slidenum">
              <a:rPr lang="en-US" sz="800" smtClean="0"/>
              <a:pPr/>
              <a:t>36</a:t>
            </a:fld>
            <a:endParaRPr lang="en-US" sz="800" smtClean="0"/>
          </a:p>
        </p:txBody>
      </p:sp>
      <p:sp>
        <p:nvSpPr>
          <p:cNvPr id="39940" name="TextBox 9"/>
          <p:cNvSpPr txBox="1">
            <a:spLocks noChangeArrowheads="1"/>
          </p:cNvSpPr>
          <p:nvPr/>
        </p:nvSpPr>
        <p:spPr bwMode="auto">
          <a:xfrm>
            <a:off x="128588" y="1420813"/>
            <a:ext cx="4222750" cy="336550"/>
          </a:xfrm>
          <a:prstGeom prst="rect">
            <a:avLst/>
          </a:prstGeom>
          <a:noFill/>
          <a:ln w="9525">
            <a:noFill/>
            <a:miter lim="800000"/>
            <a:headEnd/>
            <a:tailEnd/>
          </a:ln>
        </p:spPr>
        <p:txBody>
          <a:bodyPr>
            <a:spAutoFit/>
          </a:bodyPr>
          <a:lstStyle/>
          <a:p>
            <a:pPr algn="l" eaLnBrk="0" hangingPunct="0">
              <a:tabLst>
                <a:tab pos="3086100" algn="l"/>
              </a:tabLst>
            </a:pPr>
            <a:r>
              <a:rPr lang="en-US" sz="1600" b="1">
                <a:ea typeface="MS PGothic" pitchFamily="34" charset="-128"/>
              </a:rPr>
              <a:t>Lesson Eight Topics</a:t>
            </a:r>
          </a:p>
        </p:txBody>
      </p:sp>
      <p:sp>
        <p:nvSpPr>
          <p:cNvPr id="7" name="Rectangle 6">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graphicFrame>
        <p:nvGraphicFramePr>
          <p:cNvPr id="8" name="Group 13"/>
          <p:cNvGraphicFramePr>
            <a:graphicFrameLocks noGrp="1"/>
          </p:cNvGraphicFramePr>
          <p:nvPr/>
        </p:nvGraphicFramePr>
        <p:xfrm>
          <a:off x="479425" y="2060575"/>
          <a:ext cx="7318375" cy="731838"/>
        </p:xfrm>
        <a:graphic>
          <a:graphicData uri="http://schemas.openxmlformats.org/drawingml/2006/table">
            <a:tbl>
              <a:tblPr/>
              <a:tblGrid>
                <a:gridCol w="1412876"/>
                <a:gridCol w="5905499"/>
              </a:tblGrid>
              <a:tr h="731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rPr>
                        <a:t>Topic One</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defRPr/>
                      </a:pP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Selecting a NASA Organization</a:t>
                      </a:r>
                    </a:p>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600" b="0" i="0" u="none" strike="noStrike" cap="none" normalizeH="0" baseline="0" dirty="0" smtClean="0">
                        <a:ln>
                          <a:noFill/>
                        </a:ln>
                        <a:solidFill>
                          <a:srgbClr val="FF0000"/>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p:txBody>
          <a:bodyPr/>
          <a:lstStyle/>
          <a:p>
            <a:r>
              <a:rPr lang="en-US" smtClean="0"/>
              <a:t>Topic Two – Selecting a NASA Organization</a:t>
            </a:r>
          </a:p>
        </p:txBody>
      </p:sp>
      <p:sp>
        <p:nvSpPr>
          <p:cNvPr id="40963" name="Text Box 24"/>
          <p:cNvSpPr txBox="1">
            <a:spLocks noChangeArrowheads="1"/>
          </p:cNvSpPr>
          <p:nvPr/>
        </p:nvSpPr>
        <p:spPr bwMode="auto">
          <a:xfrm>
            <a:off x="133350" y="1219200"/>
            <a:ext cx="6657975" cy="338138"/>
          </a:xfrm>
          <a:prstGeom prst="rect">
            <a:avLst/>
          </a:prstGeom>
          <a:noFill/>
          <a:ln w="9525">
            <a:noFill/>
            <a:miter lim="800000"/>
            <a:headEnd/>
            <a:tailEnd/>
          </a:ln>
        </p:spPr>
        <p:txBody>
          <a:bodyPr>
            <a:spAutoFit/>
          </a:bodyPr>
          <a:lstStyle/>
          <a:p>
            <a:pPr algn="l">
              <a:spcBef>
                <a:spcPct val="50000"/>
              </a:spcBef>
            </a:pPr>
            <a:r>
              <a:rPr lang="en-US" sz="1600" b="1"/>
              <a:t>Selecting a NASA Organization</a:t>
            </a:r>
          </a:p>
        </p:txBody>
      </p:sp>
      <p:sp>
        <p:nvSpPr>
          <p:cNvPr id="40964" name="Slide Number Placeholder 12"/>
          <p:cNvSpPr txBox="1">
            <a:spLocks noGrp="1"/>
          </p:cNvSpPr>
          <p:nvPr/>
        </p:nvSpPr>
        <p:spPr bwMode="auto">
          <a:xfrm>
            <a:off x="7010400" y="6680200"/>
            <a:ext cx="2133600" cy="476250"/>
          </a:xfrm>
          <a:prstGeom prst="rect">
            <a:avLst/>
          </a:prstGeom>
          <a:noFill/>
          <a:ln w="9525">
            <a:noFill/>
            <a:miter lim="800000"/>
            <a:headEnd/>
            <a:tailEnd/>
          </a:ln>
        </p:spPr>
        <p:txBody>
          <a:bodyPr/>
          <a:lstStyle/>
          <a:p>
            <a:pPr algn="r"/>
            <a:fld id="{5DA9B290-13C9-440F-81C2-1415A9D1BF22}" type="slidenum">
              <a:rPr lang="en-US" sz="800">
                <a:solidFill>
                  <a:schemeClr val="bg1"/>
                </a:solidFill>
              </a:rPr>
              <a:pPr algn="r"/>
              <a:t>37</a:t>
            </a:fld>
            <a:endParaRPr lang="en-US" sz="800">
              <a:solidFill>
                <a:schemeClr val="bg1"/>
              </a:solidFill>
            </a:endParaRPr>
          </a:p>
        </p:txBody>
      </p:sp>
      <p:sp>
        <p:nvSpPr>
          <p:cNvPr id="8" name="Rectangle 7">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sp>
        <p:nvSpPr>
          <p:cNvPr id="40966" name="TextBox 14"/>
          <p:cNvSpPr txBox="1">
            <a:spLocks noChangeArrowheads="1"/>
          </p:cNvSpPr>
          <p:nvPr/>
        </p:nvSpPr>
        <p:spPr bwMode="auto">
          <a:xfrm>
            <a:off x="3989388" y="3871913"/>
            <a:ext cx="4557712" cy="215900"/>
          </a:xfrm>
          <a:prstGeom prst="rect">
            <a:avLst/>
          </a:prstGeom>
          <a:noFill/>
          <a:ln w="9525">
            <a:noFill/>
            <a:miter lim="800000"/>
            <a:headEnd/>
            <a:tailEnd/>
          </a:ln>
        </p:spPr>
        <p:txBody>
          <a:bodyPr>
            <a:spAutoFit/>
          </a:bodyPr>
          <a:lstStyle/>
          <a:p>
            <a:pPr algn="l"/>
            <a:r>
              <a:rPr lang="en-US" sz="800" dirty="0">
                <a:ea typeface="MS PGothic" pitchFamily="34" charset="-128"/>
              </a:rPr>
              <a:t>Graphic 8.1 : NASA HQ – Main </a:t>
            </a:r>
            <a:r>
              <a:rPr lang="en-US" sz="800" dirty="0" smtClean="0">
                <a:ea typeface="MS PGothic" pitchFamily="34" charset="-128"/>
              </a:rPr>
              <a:t>Menu page</a:t>
            </a:r>
            <a:endParaRPr lang="en-US" sz="800" dirty="0">
              <a:ea typeface="MS PGothic" pitchFamily="34" charset="-128"/>
            </a:endParaRPr>
          </a:p>
        </p:txBody>
      </p:sp>
      <p:graphicFrame>
        <p:nvGraphicFramePr>
          <p:cNvPr id="25" name="Group 28"/>
          <p:cNvGraphicFramePr>
            <a:graphicFrameLocks noGrp="1"/>
          </p:cNvGraphicFramePr>
          <p:nvPr/>
        </p:nvGraphicFramePr>
        <p:xfrm>
          <a:off x="279400" y="3575050"/>
          <a:ext cx="3428999" cy="2481072"/>
        </p:xfrm>
        <a:graphic>
          <a:graphicData uri="http://schemas.openxmlformats.org/drawingml/2006/table">
            <a:tbl>
              <a:tblPr/>
              <a:tblGrid>
                <a:gridCol w="357111"/>
                <a:gridCol w="3071888"/>
              </a:tblGrid>
              <a:tr h="0">
                <a:tc gridSpan="2">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rPr>
                        <a:t>Selecting a NASA Organization</a:t>
                      </a: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430549">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rPr>
                        <a:t>1.</a:t>
                      </a:r>
                    </a:p>
                  </a:txBody>
                  <a:tcP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1" u="none" strike="noStrike" cap="none" normalizeH="0" baseline="0" dirty="0" smtClean="0">
                          <a:ln>
                            <a:noFill/>
                          </a:ln>
                          <a:solidFill>
                            <a:srgbClr val="000000"/>
                          </a:solidFill>
                          <a:effectLst/>
                          <a:latin typeface="Arial" pitchFamily="34" charset="0"/>
                        </a:rPr>
                        <a:t>Click </a:t>
                      </a:r>
                      <a:r>
                        <a:rPr kumimoji="0" lang="en-US" sz="1200" b="0" i="0" u="none" strike="noStrike" cap="none" normalizeH="0" baseline="0" dirty="0" smtClean="0">
                          <a:ln>
                            <a:noFill/>
                          </a:ln>
                          <a:solidFill>
                            <a:srgbClr val="000000"/>
                          </a:solidFill>
                          <a:effectLst/>
                          <a:latin typeface="Arial" pitchFamily="34" charset="0"/>
                        </a:rPr>
                        <a:t>the </a:t>
                      </a:r>
                      <a:r>
                        <a:rPr kumimoji="0" lang="en-US" sz="1200" b="1" i="0" u="none" strike="noStrike" cap="none" normalizeH="0" baseline="0" dirty="0" smtClean="0">
                          <a:ln>
                            <a:noFill/>
                          </a:ln>
                          <a:solidFill>
                            <a:srgbClr val="000000"/>
                          </a:solidFill>
                          <a:effectLst/>
                          <a:latin typeface="Arial" pitchFamily="34" charset="0"/>
                        </a:rPr>
                        <a:t>Switch NASA Organization </a:t>
                      </a:r>
                      <a:r>
                        <a:rPr kumimoji="0" lang="en-US" sz="1200" b="0" i="0" u="none" strike="noStrike" cap="none" normalizeH="0" baseline="0" dirty="0" smtClean="0">
                          <a:ln>
                            <a:noFill/>
                          </a:ln>
                          <a:solidFill>
                            <a:srgbClr val="000000"/>
                          </a:solidFill>
                          <a:effectLst/>
                          <a:latin typeface="Arial" pitchFamily="34" charset="0"/>
                        </a:rPr>
                        <a:t>link on the NASA HQ Main Menu (Graphic 8.1).</a:t>
                      </a:r>
                    </a:p>
                    <a:p>
                      <a:pPr marL="457200" marR="0" lvl="1" indent="0" algn="l" defTabSz="914400" rtl="0" eaLnBrk="0" fontAlgn="base" latinLnBrk="0" hangingPunct="0">
                        <a:lnSpc>
                          <a:spcPct val="120000"/>
                        </a:lnSpc>
                        <a:spcBef>
                          <a:spcPct val="20000"/>
                        </a:spcBef>
                        <a:spcAft>
                          <a:spcPct val="0"/>
                        </a:spcAft>
                        <a:buClrTx/>
                        <a:buSzTx/>
                        <a:buFont typeface="Arial" pitchFamily="34" charset="0"/>
                        <a:buNone/>
                        <a:tabLst/>
                      </a:pPr>
                      <a:r>
                        <a:rPr kumimoji="0" lang="en-US" sz="1000" b="0" i="0" u="none" strike="noStrike" cap="none" normalizeH="0" baseline="0" dirty="0" smtClean="0">
                          <a:ln>
                            <a:noFill/>
                          </a:ln>
                          <a:solidFill>
                            <a:srgbClr val="000000"/>
                          </a:solidFill>
                          <a:effectLst/>
                          <a:latin typeface="Arial" pitchFamily="34" charset="0"/>
                        </a:rPr>
                        <a:t>The Query NASA Organization Records page appears (Graphic 8.2).</a:t>
                      </a:r>
                    </a:p>
                  </a:txBody>
                  <a:tcP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212">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rPr>
                        <a:t>2.</a:t>
                      </a:r>
                    </a:p>
                  </a:txBody>
                  <a:tcP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1" u="none" strike="noStrike" cap="none" normalizeH="0" baseline="0" dirty="0" smtClean="0">
                          <a:ln>
                            <a:noFill/>
                          </a:ln>
                          <a:solidFill>
                            <a:srgbClr val="000000"/>
                          </a:solidFill>
                          <a:effectLst/>
                          <a:latin typeface="Arial" pitchFamily="34" charset="0"/>
                        </a:rPr>
                        <a:t>Select</a:t>
                      </a:r>
                      <a:r>
                        <a:rPr kumimoji="0" lang="en-US" sz="1200" b="0" i="0" u="none" strike="noStrike" cap="none" normalizeH="0" baseline="0" dirty="0" smtClean="0">
                          <a:ln>
                            <a:noFill/>
                          </a:ln>
                          <a:solidFill>
                            <a:srgbClr val="000000"/>
                          </a:solidFill>
                          <a:effectLst/>
                          <a:latin typeface="Arial" pitchFamily="34" charset="0"/>
                        </a:rPr>
                        <a:t> a </a:t>
                      </a:r>
                      <a:r>
                        <a:rPr kumimoji="0" lang="en-US" sz="1200" b="1" i="0" u="none" strike="noStrike" cap="none" normalizeH="0" baseline="0" dirty="0" smtClean="0">
                          <a:ln>
                            <a:noFill/>
                          </a:ln>
                          <a:solidFill>
                            <a:srgbClr val="000000"/>
                          </a:solidFill>
                          <a:effectLst/>
                          <a:latin typeface="Arial" pitchFamily="34" charset="0"/>
                        </a:rPr>
                        <a:t>NASA organization</a:t>
                      </a:r>
                      <a:r>
                        <a:rPr kumimoji="0" lang="en-US" sz="1200" b="0" i="0" u="none" strike="noStrike" cap="none" normalizeH="0" baseline="0" dirty="0" smtClean="0">
                          <a:ln>
                            <a:noFill/>
                          </a:ln>
                          <a:solidFill>
                            <a:srgbClr val="000000"/>
                          </a:solidFill>
                          <a:effectLst/>
                          <a:latin typeface="Arial" pitchFamily="34" charset="0"/>
                        </a:rPr>
                        <a:t> from the drop-down list. It can be either a NASA HQ or NASA Center organization.</a:t>
                      </a:r>
                    </a:p>
                  </a:txBody>
                  <a:tcP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5413">
                <a:tc>
                  <a:txBody>
                    <a:bodyPr/>
                    <a:lstStyle/>
                    <a:p>
                      <a:pPr marL="228600" marR="0" lvl="0" indent="-228600" algn="l" defTabSz="914400" rtl="0" eaLnBrk="0" fontAlgn="base" latinLnBrk="0" hangingPunct="0">
                        <a:lnSpc>
                          <a:spcPct val="120000"/>
                        </a:lnSpc>
                        <a:spcBef>
                          <a:spcPct val="20000"/>
                        </a:spcBef>
                        <a:spcAft>
                          <a:spcPct val="0"/>
                        </a:spcAft>
                        <a:buClrTx/>
                        <a:buSzTx/>
                        <a:buFont typeface="+mj-lt"/>
                        <a:buAutoNum type="arabicPeriod" startAt="3"/>
                        <a:tabLst/>
                      </a:pPr>
                      <a:r>
                        <a:rPr kumimoji="0" lang="en-US" sz="1200" b="0" i="0" u="none" strike="noStrike" cap="none" normalizeH="0" baseline="0" dirty="0" smtClean="0">
                          <a:ln>
                            <a:noFill/>
                          </a:ln>
                          <a:solidFill>
                            <a:srgbClr val="000000"/>
                          </a:solidFill>
                          <a:effectLst/>
                          <a:latin typeface="Arial" pitchFamily="34" charset="0"/>
                        </a:rPr>
                        <a:t> </a:t>
                      </a:r>
                    </a:p>
                  </a:txBody>
                  <a:tcP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0" fontAlgn="base" latinLnBrk="0" hangingPunct="0">
                        <a:lnSpc>
                          <a:spcPct val="120000"/>
                        </a:lnSpc>
                        <a:spcBef>
                          <a:spcPct val="20000"/>
                        </a:spcBef>
                        <a:spcAft>
                          <a:spcPct val="0"/>
                        </a:spcAft>
                        <a:buClrTx/>
                        <a:buSzTx/>
                        <a:buFont typeface="Arial" pitchFamily="34" charset="0"/>
                        <a:buNone/>
                        <a:tabLst/>
                      </a:pPr>
                      <a:r>
                        <a:rPr kumimoji="0" lang="en-US" sz="1200" b="0" i="1" u="none" strike="noStrike" cap="none" normalizeH="0" baseline="0" dirty="0" smtClean="0">
                          <a:ln>
                            <a:noFill/>
                          </a:ln>
                          <a:solidFill>
                            <a:srgbClr val="000000"/>
                          </a:solidFill>
                          <a:effectLst/>
                          <a:latin typeface="Arial" pitchFamily="34" charset="0"/>
                        </a:rPr>
                        <a:t>Click</a:t>
                      </a:r>
                      <a:r>
                        <a:rPr kumimoji="0" lang="en-US" sz="1200" b="0" i="0" u="none" strike="noStrike" cap="none" normalizeH="0" baseline="0" dirty="0" smtClean="0">
                          <a:ln>
                            <a:noFill/>
                          </a:ln>
                          <a:solidFill>
                            <a:srgbClr val="000000"/>
                          </a:solidFill>
                          <a:effectLst/>
                          <a:latin typeface="Arial" pitchFamily="34" charset="0"/>
                        </a:rPr>
                        <a:t> the </a:t>
                      </a:r>
                      <a:r>
                        <a:rPr kumimoji="0" lang="en-US" sz="1200" b="1" i="0" u="none" strike="noStrike" cap="none" normalizeH="0" baseline="0" dirty="0" smtClean="0">
                          <a:ln>
                            <a:noFill/>
                          </a:ln>
                          <a:solidFill>
                            <a:srgbClr val="000000"/>
                          </a:solidFill>
                          <a:effectLst/>
                          <a:latin typeface="Arial" pitchFamily="34" charset="0"/>
                        </a:rPr>
                        <a:t>Save</a:t>
                      </a:r>
                      <a:r>
                        <a:rPr kumimoji="0" lang="en-US" sz="1200" b="0" i="0" u="none" strike="noStrike" cap="none" normalizeH="0" baseline="0" dirty="0" smtClean="0">
                          <a:ln>
                            <a:noFill/>
                          </a:ln>
                          <a:solidFill>
                            <a:srgbClr val="000000"/>
                          </a:solidFill>
                          <a:effectLst/>
                          <a:latin typeface="Arial" pitchFamily="34" charset="0"/>
                        </a:rPr>
                        <a:t> button.</a:t>
                      </a:r>
                    </a:p>
                  </a:txBody>
                  <a:tcP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40983" name="Picture 9" descr="NASA_HQ_Home.gif"/>
          <p:cNvPicPr>
            <a:picLocks noChangeAspect="1"/>
          </p:cNvPicPr>
          <p:nvPr/>
        </p:nvPicPr>
        <p:blipFill>
          <a:blip r:embed="rId4" cstate="print"/>
          <a:srcRect/>
          <a:stretch>
            <a:fillRect/>
          </a:stretch>
        </p:blipFill>
        <p:spPr bwMode="auto">
          <a:xfrm>
            <a:off x="3995738" y="1531938"/>
            <a:ext cx="4932362" cy="2341562"/>
          </a:xfrm>
          <a:prstGeom prst="rect">
            <a:avLst/>
          </a:prstGeom>
          <a:noFill/>
          <a:ln w="19050">
            <a:solidFill>
              <a:schemeClr val="tx1"/>
            </a:solidFill>
            <a:miter lim="800000"/>
            <a:headEnd/>
            <a:tailEnd/>
          </a:ln>
        </p:spPr>
      </p:pic>
      <p:pic>
        <p:nvPicPr>
          <p:cNvPr id="40984" name="Picture 10" descr="Slide_25.gif"/>
          <p:cNvPicPr>
            <a:picLocks noChangeAspect="1"/>
          </p:cNvPicPr>
          <p:nvPr/>
        </p:nvPicPr>
        <p:blipFill>
          <a:blip r:embed="rId5" cstate="print"/>
          <a:srcRect/>
          <a:stretch>
            <a:fillRect/>
          </a:stretch>
        </p:blipFill>
        <p:spPr bwMode="auto">
          <a:xfrm>
            <a:off x="3957638" y="4227513"/>
            <a:ext cx="4957762" cy="1843087"/>
          </a:xfrm>
          <a:prstGeom prst="rect">
            <a:avLst/>
          </a:prstGeom>
          <a:noFill/>
          <a:ln w="19050">
            <a:solidFill>
              <a:schemeClr val="tx1"/>
            </a:solidFill>
            <a:miter lim="800000"/>
            <a:headEnd/>
            <a:tailEnd/>
          </a:ln>
        </p:spPr>
      </p:pic>
      <p:sp>
        <p:nvSpPr>
          <p:cNvPr id="40985" name="TextBox 14"/>
          <p:cNvSpPr txBox="1">
            <a:spLocks noChangeArrowheads="1"/>
          </p:cNvSpPr>
          <p:nvPr/>
        </p:nvSpPr>
        <p:spPr bwMode="auto">
          <a:xfrm>
            <a:off x="3951288" y="6094413"/>
            <a:ext cx="4557712" cy="215900"/>
          </a:xfrm>
          <a:prstGeom prst="rect">
            <a:avLst/>
          </a:prstGeom>
          <a:noFill/>
          <a:ln w="9525">
            <a:noFill/>
            <a:miter lim="800000"/>
            <a:headEnd/>
            <a:tailEnd/>
          </a:ln>
        </p:spPr>
        <p:txBody>
          <a:bodyPr>
            <a:spAutoFit/>
          </a:bodyPr>
          <a:lstStyle/>
          <a:p>
            <a:pPr algn="l"/>
            <a:r>
              <a:rPr lang="en-US" sz="800" dirty="0">
                <a:ea typeface="MS PGothic" pitchFamily="34" charset="-128"/>
              </a:rPr>
              <a:t>Graphic 8.2 : Query NASA Organization </a:t>
            </a:r>
            <a:r>
              <a:rPr lang="en-US" sz="800" dirty="0" smtClean="0">
                <a:ea typeface="MS PGothic" pitchFamily="34" charset="-128"/>
              </a:rPr>
              <a:t>Records page</a:t>
            </a:r>
            <a:endParaRPr lang="en-US" sz="800" dirty="0">
              <a:ea typeface="MS PGothic" pitchFamily="34" charset="-128"/>
            </a:endParaRPr>
          </a:p>
        </p:txBody>
      </p:sp>
      <p:sp>
        <p:nvSpPr>
          <p:cNvPr id="40986" name="Text Box 18"/>
          <p:cNvSpPr txBox="1">
            <a:spLocks noChangeArrowheads="1"/>
          </p:cNvSpPr>
          <p:nvPr/>
        </p:nvSpPr>
        <p:spPr bwMode="auto">
          <a:xfrm>
            <a:off x="228600" y="1717675"/>
            <a:ext cx="3632200" cy="2308225"/>
          </a:xfrm>
          <a:prstGeom prst="rect">
            <a:avLst/>
          </a:prstGeom>
          <a:noFill/>
          <a:ln w="9525">
            <a:noFill/>
            <a:miter lim="800000"/>
            <a:headEnd/>
            <a:tailEnd/>
          </a:ln>
        </p:spPr>
        <p:txBody>
          <a:bodyPr>
            <a:spAutoFit/>
          </a:bodyPr>
          <a:lstStyle/>
          <a:p>
            <a:pPr algn="l"/>
            <a:r>
              <a:rPr lang="en-US" sz="1200">
                <a:solidFill>
                  <a:srgbClr val="000000"/>
                </a:solidFill>
              </a:rPr>
              <a:t>NASA HQ users can use ECARS at both the HQ and organization levels, but not both at the same time. Therefore, the NASA HQ Main Menu includes an option to select the level and organization you want to represent.</a:t>
            </a:r>
          </a:p>
          <a:p>
            <a:pPr algn="l"/>
            <a:r>
              <a:rPr lang="en-US" sz="1200">
                <a:solidFill>
                  <a:srgbClr val="000000"/>
                </a:solidFill>
              </a:rPr>
              <a:t>Note: If you attempt to create a service request or review/modify customer information before selecting a NASA Organization, you may be forced to select one before you can continue.</a:t>
            </a:r>
          </a:p>
          <a:p>
            <a:pPr algn="l"/>
            <a:endParaRPr lang="en-US" sz="1200">
              <a:solidFill>
                <a:srgbClr val="000000"/>
              </a:solidFill>
            </a:endParaRPr>
          </a:p>
          <a:p>
            <a:pPr algn="l"/>
            <a:endParaRPr lang="en-US" sz="1200">
              <a:solidFill>
                <a:srgbClr val="000000"/>
              </a:solidFill>
            </a:endParaRPr>
          </a:p>
          <a:p>
            <a:pPr algn="l"/>
            <a:endParaRPr lang="en-US" sz="1200">
              <a:solidFill>
                <a:srgbClr val="000000"/>
              </a:solidFill>
            </a:endParaRPr>
          </a:p>
        </p:txBody>
      </p:sp>
      <p:sp>
        <p:nvSpPr>
          <p:cNvPr id="40987" name="Rectangle 13"/>
          <p:cNvSpPr>
            <a:spLocks noChangeArrowheads="1"/>
          </p:cNvSpPr>
          <p:nvPr/>
        </p:nvSpPr>
        <p:spPr bwMode="auto">
          <a:xfrm>
            <a:off x="5854700" y="3378200"/>
            <a:ext cx="939800" cy="165100"/>
          </a:xfrm>
          <a:prstGeom prst="rect">
            <a:avLst/>
          </a:prstGeom>
          <a:noFill/>
          <a:ln w="19050" algn="ctr">
            <a:solidFill>
              <a:srgbClr val="FF0000"/>
            </a:solidFill>
            <a:round/>
            <a:headEnd/>
            <a:tailEnd/>
          </a:ln>
        </p:spPr>
        <p:txBody>
          <a:bodyPr/>
          <a:lstStyle/>
          <a:p>
            <a:pPr algn="l" eaLnBrk="0" hangingPunct="0"/>
            <a:endParaRPr lang="en-US" sz="2400">
              <a:latin typeface="MS Gothic"/>
            </a:endParaRPr>
          </a:p>
        </p:txBody>
      </p:sp>
      <p:sp>
        <p:nvSpPr>
          <p:cNvPr id="40988" name="Rectangle 14"/>
          <p:cNvSpPr>
            <a:spLocks noChangeArrowheads="1"/>
          </p:cNvSpPr>
          <p:nvPr/>
        </p:nvSpPr>
        <p:spPr bwMode="auto">
          <a:xfrm>
            <a:off x="6134100" y="5537200"/>
            <a:ext cx="266700" cy="114300"/>
          </a:xfrm>
          <a:prstGeom prst="rect">
            <a:avLst/>
          </a:prstGeom>
          <a:noFill/>
          <a:ln w="19050" algn="ctr">
            <a:solidFill>
              <a:srgbClr val="FF0000"/>
            </a:solidFill>
            <a:round/>
            <a:headEnd/>
            <a:tailEnd/>
          </a:ln>
        </p:spPr>
        <p:txBody>
          <a:bodyPr/>
          <a:lstStyle/>
          <a:p>
            <a:pPr algn="l" eaLnBrk="0" hangingPunct="0"/>
            <a:endParaRPr lang="en-US" sz="2400">
              <a:latin typeface="MS Gothic"/>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1755775" y="320675"/>
            <a:ext cx="7388225" cy="695325"/>
          </a:xfrm>
        </p:spPr>
        <p:txBody>
          <a:bodyPr/>
          <a:lstStyle/>
          <a:p>
            <a:r>
              <a:rPr lang="en-US" smtClean="0"/>
              <a:t>Lesson Eight – Review</a:t>
            </a:r>
          </a:p>
        </p:txBody>
      </p:sp>
      <p:sp>
        <p:nvSpPr>
          <p:cNvPr id="41987" name="TextBox 9"/>
          <p:cNvSpPr txBox="1">
            <a:spLocks noChangeArrowheads="1"/>
          </p:cNvSpPr>
          <p:nvPr/>
        </p:nvSpPr>
        <p:spPr bwMode="auto">
          <a:xfrm>
            <a:off x="128588" y="1420813"/>
            <a:ext cx="4813300" cy="581025"/>
          </a:xfrm>
          <a:prstGeom prst="rect">
            <a:avLst/>
          </a:prstGeom>
          <a:noFill/>
          <a:ln w="9525">
            <a:noFill/>
            <a:miter lim="800000"/>
            <a:headEnd/>
            <a:tailEnd/>
          </a:ln>
        </p:spPr>
        <p:txBody>
          <a:bodyPr>
            <a:spAutoFit/>
          </a:bodyPr>
          <a:lstStyle/>
          <a:p>
            <a:pPr algn="l" eaLnBrk="0" hangingPunct="0"/>
            <a:r>
              <a:rPr lang="en-US" sz="1600" b="1"/>
              <a:t>Lesson Eight covered the following topics:</a:t>
            </a:r>
          </a:p>
          <a:p>
            <a:pPr algn="l" eaLnBrk="0" hangingPunct="0"/>
            <a:endParaRPr lang="en-US" sz="1600" b="1">
              <a:ea typeface="MS PGothic" pitchFamily="34" charset="-128"/>
            </a:endParaRPr>
          </a:p>
        </p:txBody>
      </p:sp>
      <p:sp>
        <p:nvSpPr>
          <p:cNvPr id="41988" name="Slide Number Placeholder 5"/>
          <p:cNvSpPr>
            <a:spLocks noGrp="1"/>
          </p:cNvSpPr>
          <p:nvPr>
            <p:ph type="sldNum" sz="quarter" idx="10"/>
          </p:nvPr>
        </p:nvSpPr>
        <p:spPr bwMode="auto">
          <a:xfrm>
            <a:off x="7010400" y="6677025"/>
            <a:ext cx="2133600" cy="476250"/>
          </a:xfrm>
          <a:noFill/>
          <a:ln>
            <a:miter lim="800000"/>
            <a:headEnd/>
            <a:tailEnd/>
          </a:ln>
        </p:spPr>
        <p:txBody>
          <a:bodyPr vert="horz" wrap="square" lIns="91440" tIns="45720" rIns="91440" bIns="45720" numCol="1" anchor="t" anchorCtr="0" compatLnSpc="1">
            <a:prstTxWarp prst="textNoShape">
              <a:avLst/>
            </a:prstTxWarp>
          </a:bodyPr>
          <a:lstStyle/>
          <a:p>
            <a:fld id="{3802B239-9E86-40D8-9C5E-1771529DA0CD}" type="slidenum">
              <a:rPr lang="en-US" sz="800" smtClean="0"/>
              <a:pPr/>
              <a:t>38</a:t>
            </a:fld>
            <a:endParaRPr lang="en-US" sz="800" smtClean="0"/>
          </a:p>
        </p:txBody>
      </p:sp>
      <p:sp>
        <p:nvSpPr>
          <p:cNvPr id="8" name="Rectangle 7">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graphicFrame>
        <p:nvGraphicFramePr>
          <p:cNvPr id="7" name="Group 13"/>
          <p:cNvGraphicFramePr>
            <a:graphicFrameLocks noGrp="1"/>
          </p:cNvGraphicFramePr>
          <p:nvPr/>
        </p:nvGraphicFramePr>
        <p:xfrm>
          <a:off x="479425" y="2060575"/>
          <a:ext cx="7318375" cy="731838"/>
        </p:xfrm>
        <a:graphic>
          <a:graphicData uri="http://schemas.openxmlformats.org/drawingml/2006/table">
            <a:tbl>
              <a:tblPr/>
              <a:tblGrid>
                <a:gridCol w="1412876"/>
                <a:gridCol w="5905499"/>
              </a:tblGrid>
              <a:tr h="731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rPr>
                        <a:t>Topic One</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defRPr/>
                      </a:pPr>
                      <a:r>
                        <a:rPr kumimoji="0" lang="en-US"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Selecting a NASA Organization</a:t>
                      </a:r>
                    </a:p>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600" b="0" i="0" u="none" strike="noStrike" cap="none" normalizeH="0" baseline="0" dirty="0" smtClean="0">
                        <a:ln>
                          <a:noFill/>
                        </a:ln>
                        <a:solidFill>
                          <a:srgbClr val="FF0000"/>
                        </a:solidFill>
                        <a:effectLst/>
                        <a:latin typeface="Arial" pitchFamily="34" charset="0"/>
                        <a:ea typeface="Calibri" pitchFamily="34" charset="0"/>
                        <a:cs typeface="Times New Roman" pitchFamily="18" charset="0"/>
                      </a:endParaRPr>
                    </a:p>
                  </a:txBody>
                  <a:tcPr marL="68580" marR="68580" marT="0" marB="0"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Box 9"/>
          <p:cNvSpPr txBox="1">
            <a:spLocks noChangeArrowheads="1"/>
          </p:cNvSpPr>
          <p:nvPr/>
        </p:nvSpPr>
        <p:spPr bwMode="auto">
          <a:xfrm>
            <a:off x="128588" y="1420813"/>
            <a:ext cx="7923212" cy="584200"/>
          </a:xfrm>
          <a:prstGeom prst="rect">
            <a:avLst/>
          </a:prstGeom>
          <a:noFill/>
          <a:ln w="9525">
            <a:noFill/>
            <a:miter lim="800000"/>
            <a:headEnd/>
            <a:tailEnd/>
          </a:ln>
        </p:spPr>
        <p:txBody>
          <a:bodyPr>
            <a:spAutoFit/>
          </a:bodyPr>
          <a:lstStyle/>
          <a:p>
            <a:pPr algn="l" eaLnBrk="0" hangingPunct="0"/>
            <a:r>
              <a:rPr lang="en-US" sz="1600" b="1"/>
              <a:t>The ECARS Enhancement Training covered the following lessons:</a:t>
            </a:r>
          </a:p>
          <a:p>
            <a:pPr algn="l" eaLnBrk="0" hangingPunct="0"/>
            <a:endParaRPr lang="en-US" sz="1600" b="1">
              <a:ea typeface="MS PGothic" pitchFamily="34" charset="-128"/>
            </a:endParaRPr>
          </a:p>
        </p:txBody>
      </p:sp>
      <p:sp>
        <p:nvSpPr>
          <p:cNvPr id="43011" name="Slide Number Placeholder 5"/>
          <p:cNvSpPr>
            <a:spLocks noGrp="1"/>
          </p:cNvSpPr>
          <p:nvPr>
            <p:ph type="sldNum" sz="quarter" idx="10"/>
          </p:nvPr>
        </p:nvSpPr>
        <p:spPr bwMode="auto">
          <a:xfrm>
            <a:off x="7010400" y="6677025"/>
            <a:ext cx="2133600" cy="476250"/>
          </a:xfrm>
          <a:noFill/>
          <a:ln>
            <a:miter lim="800000"/>
            <a:headEnd/>
            <a:tailEnd/>
          </a:ln>
        </p:spPr>
        <p:txBody>
          <a:bodyPr vert="horz" wrap="square" lIns="91440" tIns="45720" rIns="91440" bIns="45720" numCol="1" anchor="t" anchorCtr="0" compatLnSpc="1">
            <a:prstTxWarp prst="textNoShape">
              <a:avLst/>
            </a:prstTxWarp>
          </a:bodyPr>
          <a:lstStyle/>
          <a:p>
            <a:fld id="{E7ADA9FA-B7AF-40A7-A0E7-0170F0747C90}" type="slidenum">
              <a:rPr lang="en-US" sz="800" smtClean="0"/>
              <a:pPr/>
              <a:t>39</a:t>
            </a:fld>
            <a:endParaRPr lang="en-US" sz="800" smtClean="0"/>
          </a:p>
        </p:txBody>
      </p:sp>
      <p:sp>
        <p:nvSpPr>
          <p:cNvPr id="8" name="Rectangle 7">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sp>
        <p:nvSpPr>
          <p:cNvPr id="43013" name="Rectangle 2"/>
          <p:cNvSpPr>
            <a:spLocks noGrp="1" noChangeArrowheads="1"/>
          </p:cNvSpPr>
          <p:nvPr>
            <p:ph type="title"/>
          </p:nvPr>
        </p:nvSpPr>
        <p:spPr>
          <a:xfrm>
            <a:off x="1755775" y="292100"/>
            <a:ext cx="7566025" cy="695325"/>
          </a:xfrm>
        </p:spPr>
        <p:txBody>
          <a:bodyPr/>
          <a:lstStyle/>
          <a:p>
            <a:r>
              <a:rPr lang="en-US" sz="2000" smtClean="0"/>
              <a:t>ECARS Enhancements Training – Course Lessons</a:t>
            </a:r>
          </a:p>
        </p:txBody>
      </p:sp>
      <p:graphicFrame>
        <p:nvGraphicFramePr>
          <p:cNvPr id="9" name="Table 8"/>
          <p:cNvGraphicFramePr>
            <a:graphicFrameLocks noGrp="1"/>
          </p:cNvGraphicFramePr>
          <p:nvPr/>
        </p:nvGraphicFramePr>
        <p:xfrm>
          <a:off x="479425" y="2060575"/>
          <a:ext cx="6986588" cy="3717928"/>
        </p:xfrm>
        <a:graphic>
          <a:graphicData uri="http://schemas.openxmlformats.org/drawingml/2006/table">
            <a:tbl>
              <a:tblPr/>
              <a:tblGrid>
                <a:gridCol w="1781175"/>
                <a:gridCol w="5205413"/>
              </a:tblGrid>
              <a:tr h="4647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Lesson One</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Super User Role</a:t>
                      </a:r>
                    </a:p>
                  </a:txBody>
                  <a:tcPr horzOverflow="overflow">
                    <a:lnL>
                      <a:noFill/>
                    </a:lnL>
                    <a:lnR>
                      <a:noFill/>
                    </a:lnR>
                    <a:lnT>
                      <a:noFill/>
                    </a:lnT>
                    <a:lnB>
                      <a:noFill/>
                    </a:lnB>
                    <a:lnTlToBr>
                      <a:noFill/>
                    </a:lnTlToBr>
                    <a:lnBlToTr>
                      <a:noFill/>
                    </a:lnBlToTr>
                    <a:noFill/>
                  </a:tcPr>
                </a:tc>
              </a:tr>
              <a:tr h="4647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Lesson Two</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NASA Contract Information</a:t>
                      </a:r>
                    </a:p>
                  </a:txBody>
                  <a:tcPr horzOverflow="overflow">
                    <a:lnL>
                      <a:noFill/>
                    </a:lnL>
                    <a:lnR>
                      <a:noFill/>
                    </a:lnR>
                    <a:lnT>
                      <a:noFill/>
                    </a:lnT>
                    <a:lnB>
                      <a:noFill/>
                    </a:lnB>
                    <a:lnTlToBr>
                      <a:noFill/>
                    </a:lnTlToBr>
                    <a:lnBlToTr>
                      <a:noFill/>
                    </a:lnBlToTr>
                    <a:noFill/>
                  </a:tcPr>
                </a:tc>
              </a:tr>
              <a:tr h="4647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Lesson Three</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Funding History</a:t>
                      </a:r>
                    </a:p>
                  </a:txBody>
                  <a:tcPr horzOverflow="overflow">
                    <a:lnL>
                      <a:noFill/>
                    </a:lnL>
                    <a:lnR>
                      <a:noFill/>
                    </a:lnR>
                    <a:lnT>
                      <a:noFill/>
                    </a:lnT>
                    <a:lnB>
                      <a:noFill/>
                    </a:lnB>
                    <a:lnTlToBr>
                      <a:noFill/>
                    </a:lnTlToBr>
                    <a:lnBlToTr>
                      <a:noFill/>
                    </a:lnBlToTr>
                    <a:noFill/>
                  </a:tcPr>
                </a:tc>
              </a:tr>
              <a:tr h="4647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Lesson Four</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Funding Attachments</a:t>
                      </a:r>
                    </a:p>
                  </a:txBody>
                  <a:tcPr horzOverflow="overflow">
                    <a:lnL>
                      <a:noFill/>
                    </a:lnL>
                    <a:lnR>
                      <a:noFill/>
                    </a:lnR>
                    <a:lnT>
                      <a:noFill/>
                    </a:lnT>
                    <a:lnB>
                      <a:noFill/>
                    </a:lnB>
                    <a:lnTlToBr>
                      <a:noFill/>
                    </a:lnTlToBr>
                    <a:lnBlToTr>
                      <a:noFill/>
                    </a:lnBlToTr>
                    <a:noFill/>
                  </a:tcPr>
                </a:tc>
              </a:tr>
              <a:tr h="4647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Lesson Five</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chemeClr val="tx1"/>
                          </a:solidFill>
                          <a:effectLst/>
                          <a:latin typeface="Arial" pitchFamily="34" charset="0"/>
                        </a:rPr>
                        <a:t>Request ID Data Status</a:t>
                      </a:r>
                    </a:p>
                  </a:txBody>
                  <a:tcPr horzOverflow="overflow">
                    <a:lnL>
                      <a:noFill/>
                    </a:lnL>
                    <a:lnR>
                      <a:noFill/>
                    </a:lnR>
                    <a:lnT>
                      <a:noFill/>
                    </a:lnT>
                    <a:lnB>
                      <a:noFill/>
                    </a:lnB>
                    <a:lnTlToBr>
                      <a:noFill/>
                    </a:lnTlToBr>
                    <a:lnBlToTr>
                      <a:noFill/>
                    </a:lnBlToTr>
                    <a:noFill/>
                  </a:tcPr>
                </a:tc>
              </a:tr>
              <a:tr h="4647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Lesson Six</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CMO Response Date</a:t>
                      </a:r>
                    </a:p>
                  </a:txBody>
                  <a:tcPr horzOverflow="overflow">
                    <a:lnL>
                      <a:noFill/>
                    </a:lnL>
                    <a:lnR>
                      <a:noFill/>
                    </a:lnR>
                    <a:lnT>
                      <a:noFill/>
                    </a:lnT>
                    <a:lnB>
                      <a:noFill/>
                    </a:lnB>
                    <a:lnTlToBr>
                      <a:noFill/>
                    </a:lnTlToBr>
                    <a:lnBlToTr>
                      <a:noFill/>
                    </a:lnBlToTr>
                    <a:noFill/>
                  </a:tcPr>
                </a:tc>
              </a:tr>
              <a:tr h="4647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Lesson Seven</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Adding and Deleting Services</a:t>
                      </a:r>
                    </a:p>
                  </a:txBody>
                  <a:tcPr horzOverflow="overflow">
                    <a:lnL>
                      <a:noFill/>
                    </a:lnL>
                    <a:lnR>
                      <a:noFill/>
                    </a:lnR>
                    <a:lnT>
                      <a:noFill/>
                    </a:lnT>
                    <a:lnB>
                      <a:noFill/>
                    </a:lnB>
                    <a:lnTlToBr>
                      <a:noFill/>
                    </a:lnTlToBr>
                    <a:lnBlToTr>
                      <a:noFill/>
                    </a:lnBlToTr>
                    <a:noFill/>
                  </a:tcPr>
                </a:tc>
              </a:tr>
              <a:tr h="4647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Lesson Eight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NASA HQ Role</a:t>
                      </a:r>
                    </a:p>
                  </a:txBody>
                  <a:tcPr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755775" y="292100"/>
            <a:ext cx="7566025" cy="695325"/>
          </a:xfrm>
        </p:spPr>
        <p:txBody>
          <a:bodyPr/>
          <a:lstStyle/>
          <a:p>
            <a:r>
              <a:rPr lang="en-US" sz="2000" smtClean="0"/>
              <a:t>ECARS Enhancements Training – Course Lessons</a:t>
            </a:r>
          </a:p>
        </p:txBody>
      </p:sp>
      <p:sp>
        <p:nvSpPr>
          <p:cNvPr id="10" name="TextBox 9"/>
          <p:cNvSpPr txBox="1"/>
          <p:nvPr/>
        </p:nvSpPr>
        <p:spPr>
          <a:xfrm>
            <a:off x="128588" y="1420813"/>
            <a:ext cx="5484812" cy="338137"/>
          </a:xfrm>
          <a:prstGeom prst="rect">
            <a:avLst/>
          </a:prstGeom>
          <a:noFill/>
        </p:spPr>
        <p:txBody>
          <a:bodyPr>
            <a:spAutoFit/>
          </a:bodyPr>
          <a:lstStyle/>
          <a:p>
            <a:pPr algn="l" eaLnBrk="0" fontAlgn="auto" hangingPunct="0">
              <a:spcBef>
                <a:spcPts val="0"/>
              </a:spcBef>
              <a:spcAft>
                <a:spcPts val="0"/>
              </a:spcAft>
              <a:defRPr/>
            </a:pPr>
            <a:r>
              <a:rPr lang="en-US" sz="1600" b="1" dirty="0">
                <a:latin typeface="+mj-lt"/>
              </a:rPr>
              <a:t>ECARS Enhancements Training – Course Lessons</a:t>
            </a:r>
          </a:p>
        </p:txBody>
      </p:sp>
      <p:sp>
        <p:nvSpPr>
          <p:cNvPr id="7172" name="Slide Number Placeholder 5"/>
          <p:cNvSpPr txBox="1">
            <a:spLocks noGrp="1"/>
          </p:cNvSpPr>
          <p:nvPr/>
        </p:nvSpPr>
        <p:spPr bwMode="auto">
          <a:xfrm>
            <a:off x="7010400" y="6680200"/>
            <a:ext cx="2133600" cy="476250"/>
          </a:xfrm>
          <a:prstGeom prst="rect">
            <a:avLst/>
          </a:prstGeom>
          <a:noFill/>
          <a:ln w="9525">
            <a:noFill/>
            <a:miter lim="800000"/>
            <a:headEnd/>
            <a:tailEnd/>
          </a:ln>
        </p:spPr>
        <p:txBody>
          <a:bodyPr/>
          <a:lstStyle/>
          <a:p>
            <a:pPr algn="r" eaLnBrk="0" hangingPunct="0"/>
            <a:r>
              <a:rPr lang="en-US" sz="800">
                <a:solidFill>
                  <a:schemeClr val="bg1"/>
                </a:solidFill>
              </a:rPr>
              <a:t>6</a:t>
            </a:r>
          </a:p>
        </p:txBody>
      </p:sp>
      <p:graphicFrame>
        <p:nvGraphicFramePr>
          <p:cNvPr id="7" name="Table 6"/>
          <p:cNvGraphicFramePr>
            <a:graphicFrameLocks noGrp="1"/>
          </p:cNvGraphicFramePr>
          <p:nvPr/>
        </p:nvGraphicFramePr>
        <p:xfrm>
          <a:off x="479425" y="2060575"/>
          <a:ext cx="6986588" cy="3717928"/>
        </p:xfrm>
        <a:graphic>
          <a:graphicData uri="http://schemas.openxmlformats.org/drawingml/2006/table">
            <a:tbl>
              <a:tblPr/>
              <a:tblGrid>
                <a:gridCol w="1781175"/>
                <a:gridCol w="5205413"/>
              </a:tblGrid>
              <a:tr h="4647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Lesson One</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Super User Role</a:t>
                      </a:r>
                    </a:p>
                  </a:txBody>
                  <a:tcPr horzOverflow="overflow">
                    <a:lnL>
                      <a:noFill/>
                    </a:lnL>
                    <a:lnR>
                      <a:noFill/>
                    </a:lnR>
                    <a:lnT>
                      <a:noFill/>
                    </a:lnT>
                    <a:lnB>
                      <a:noFill/>
                    </a:lnB>
                    <a:lnTlToBr>
                      <a:noFill/>
                    </a:lnTlToBr>
                    <a:lnBlToTr>
                      <a:noFill/>
                    </a:lnBlToTr>
                    <a:noFill/>
                  </a:tcPr>
                </a:tc>
              </a:tr>
              <a:tr h="4647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Lesson Two</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NASA Contract Information</a:t>
                      </a:r>
                    </a:p>
                  </a:txBody>
                  <a:tcPr horzOverflow="overflow">
                    <a:lnL>
                      <a:noFill/>
                    </a:lnL>
                    <a:lnR>
                      <a:noFill/>
                    </a:lnR>
                    <a:lnT>
                      <a:noFill/>
                    </a:lnT>
                    <a:lnB>
                      <a:noFill/>
                    </a:lnB>
                    <a:lnTlToBr>
                      <a:noFill/>
                    </a:lnTlToBr>
                    <a:lnBlToTr>
                      <a:noFill/>
                    </a:lnBlToTr>
                    <a:noFill/>
                  </a:tcPr>
                </a:tc>
              </a:tr>
              <a:tr h="4647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Lesson Three</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Funding History</a:t>
                      </a:r>
                    </a:p>
                  </a:txBody>
                  <a:tcPr horzOverflow="overflow">
                    <a:lnL>
                      <a:noFill/>
                    </a:lnL>
                    <a:lnR>
                      <a:noFill/>
                    </a:lnR>
                    <a:lnT>
                      <a:noFill/>
                    </a:lnT>
                    <a:lnB>
                      <a:noFill/>
                    </a:lnB>
                    <a:lnTlToBr>
                      <a:noFill/>
                    </a:lnTlToBr>
                    <a:lnBlToTr>
                      <a:noFill/>
                    </a:lnBlToTr>
                    <a:noFill/>
                  </a:tcPr>
                </a:tc>
              </a:tr>
              <a:tr h="4647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Lesson Four</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Funding Attachments</a:t>
                      </a:r>
                    </a:p>
                  </a:txBody>
                  <a:tcPr horzOverflow="overflow">
                    <a:lnL>
                      <a:noFill/>
                    </a:lnL>
                    <a:lnR>
                      <a:noFill/>
                    </a:lnR>
                    <a:lnT>
                      <a:noFill/>
                    </a:lnT>
                    <a:lnB>
                      <a:noFill/>
                    </a:lnB>
                    <a:lnTlToBr>
                      <a:noFill/>
                    </a:lnTlToBr>
                    <a:lnBlToTr>
                      <a:noFill/>
                    </a:lnBlToTr>
                    <a:noFill/>
                  </a:tcPr>
                </a:tc>
              </a:tr>
              <a:tr h="4647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Lesson Five</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chemeClr val="tx1"/>
                          </a:solidFill>
                          <a:effectLst/>
                          <a:latin typeface="Arial" pitchFamily="34" charset="0"/>
                        </a:rPr>
                        <a:t>Request ID Data Status</a:t>
                      </a:r>
                    </a:p>
                  </a:txBody>
                  <a:tcPr horzOverflow="overflow">
                    <a:lnL>
                      <a:noFill/>
                    </a:lnL>
                    <a:lnR>
                      <a:noFill/>
                    </a:lnR>
                    <a:lnT>
                      <a:noFill/>
                    </a:lnT>
                    <a:lnB>
                      <a:noFill/>
                    </a:lnB>
                    <a:lnTlToBr>
                      <a:noFill/>
                    </a:lnTlToBr>
                    <a:lnBlToTr>
                      <a:noFill/>
                    </a:lnBlToTr>
                    <a:noFill/>
                  </a:tcPr>
                </a:tc>
              </a:tr>
              <a:tr h="4647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Lesson Six</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CMO Response Date</a:t>
                      </a:r>
                    </a:p>
                  </a:txBody>
                  <a:tcPr horzOverflow="overflow">
                    <a:lnL>
                      <a:noFill/>
                    </a:lnL>
                    <a:lnR>
                      <a:noFill/>
                    </a:lnR>
                    <a:lnT>
                      <a:noFill/>
                    </a:lnT>
                    <a:lnB>
                      <a:noFill/>
                    </a:lnB>
                    <a:lnTlToBr>
                      <a:noFill/>
                    </a:lnTlToBr>
                    <a:lnBlToTr>
                      <a:noFill/>
                    </a:lnBlToTr>
                    <a:noFill/>
                  </a:tcPr>
                </a:tc>
              </a:tr>
              <a:tr h="4647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Lesson Seven</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Adding and </a:t>
                      </a:r>
                      <a:r>
                        <a:rPr kumimoji="0" lang="en-US" sz="1600" b="0" i="0" u="none" strike="noStrike" cap="none" normalizeH="0" baseline="0" dirty="0" smtClean="0">
                          <a:ln>
                            <a:noFill/>
                          </a:ln>
                          <a:solidFill>
                            <a:schemeClr val="tx1"/>
                          </a:solidFill>
                          <a:effectLst/>
                          <a:latin typeface="Arial" pitchFamily="34" charset="0"/>
                        </a:rPr>
                        <a:t>Removing Services</a:t>
                      </a:r>
                      <a:endParaRPr kumimoji="0" lang="en-US" sz="1600" b="0" i="0" u="none" strike="noStrike" cap="none" normalizeH="0" baseline="0" dirty="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r>
              <a:tr h="4647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Lesson Eight</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NASA HQ Role</a:t>
                      </a:r>
                    </a:p>
                  </a:txBody>
                  <a:tcPr horzOverflow="overflow">
                    <a:lnL>
                      <a:noFill/>
                    </a:lnL>
                    <a:lnR>
                      <a:noFill/>
                    </a:lnR>
                    <a:lnT>
                      <a:noFill/>
                    </a:lnT>
                    <a:lnB>
                      <a:noFill/>
                    </a:lnB>
                    <a:lnTlToBr>
                      <a:noFill/>
                    </a:lnTlToBr>
                    <a:lnBlToTr>
                      <a:noFill/>
                    </a:lnBlToTr>
                    <a:noFill/>
                  </a:tcPr>
                </a:tc>
              </a:tr>
            </a:tbl>
          </a:graphicData>
        </a:graphic>
      </p:graphicFrame>
      <p:sp>
        <p:nvSpPr>
          <p:cNvPr id="9" name="Rectangle 8">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755775" y="292100"/>
            <a:ext cx="7388225" cy="695325"/>
          </a:xfrm>
        </p:spPr>
        <p:txBody>
          <a:bodyPr/>
          <a:lstStyle/>
          <a:p>
            <a:r>
              <a:rPr lang="en-US" smtClean="0"/>
              <a:t>Lesson One – Super User Role</a:t>
            </a:r>
          </a:p>
        </p:txBody>
      </p:sp>
      <p:sp>
        <p:nvSpPr>
          <p:cNvPr id="8195" name="Slide Number Placeholder 4"/>
          <p:cNvSpPr>
            <a:spLocks noGrp="1"/>
          </p:cNvSpPr>
          <p:nvPr>
            <p:ph type="sldNum" sz="quarter" idx="10"/>
          </p:nvPr>
        </p:nvSpPr>
        <p:spPr bwMode="auto">
          <a:xfrm>
            <a:off x="7010400" y="6677025"/>
            <a:ext cx="2133600" cy="476250"/>
          </a:xfrm>
          <a:noFill/>
          <a:ln>
            <a:miter lim="800000"/>
            <a:headEnd/>
            <a:tailEnd/>
          </a:ln>
        </p:spPr>
        <p:txBody>
          <a:bodyPr vert="horz" wrap="square" lIns="91440" tIns="45720" rIns="91440" bIns="45720" numCol="1" anchor="t" anchorCtr="0" compatLnSpc="1">
            <a:prstTxWarp prst="textNoShape">
              <a:avLst/>
            </a:prstTxWarp>
          </a:bodyPr>
          <a:lstStyle/>
          <a:p>
            <a:fld id="{BDC8EFA2-459C-4F13-A657-E699ED8222A8}" type="slidenum">
              <a:rPr lang="en-US" sz="800" smtClean="0"/>
              <a:pPr/>
              <a:t>5</a:t>
            </a:fld>
            <a:endParaRPr lang="en-US" sz="800" smtClean="0"/>
          </a:p>
        </p:txBody>
      </p:sp>
      <p:sp>
        <p:nvSpPr>
          <p:cNvPr id="8196" name="Rectangle 2"/>
          <p:cNvSpPr txBox="1">
            <a:spLocks noChangeArrowheads="1"/>
          </p:cNvSpPr>
          <p:nvPr/>
        </p:nvSpPr>
        <p:spPr bwMode="auto">
          <a:xfrm>
            <a:off x="1016000" y="2692400"/>
            <a:ext cx="6946900" cy="695325"/>
          </a:xfrm>
          <a:prstGeom prst="rect">
            <a:avLst/>
          </a:prstGeom>
          <a:noFill/>
          <a:ln w="9525">
            <a:noFill/>
            <a:miter lim="800000"/>
            <a:headEnd/>
            <a:tailEnd/>
          </a:ln>
        </p:spPr>
        <p:txBody>
          <a:bodyPr anchor="ctr"/>
          <a:lstStyle/>
          <a:p>
            <a:pPr eaLnBrk="0" hangingPunct="0"/>
            <a:r>
              <a:rPr lang="en-US" sz="4000" b="1"/>
              <a:t>Lesson One</a:t>
            </a:r>
          </a:p>
          <a:p>
            <a:pPr eaLnBrk="0" hangingPunct="0"/>
            <a:endParaRPr lang="en-US" sz="4000" b="1"/>
          </a:p>
          <a:p>
            <a:pPr eaLnBrk="0" hangingPunct="0"/>
            <a:r>
              <a:rPr lang="en-US" sz="2400" b="1"/>
              <a:t>Super User Role</a:t>
            </a:r>
          </a:p>
          <a:p>
            <a:pPr algn="l" eaLnBrk="0" hangingPunct="0"/>
            <a:endParaRPr lang="en-US" b="1"/>
          </a:p>
        </p:txBody>
      </p:sp>
      <p:sp>
        <p:nvSpPr>
          <p:cNvPr id="7" name="Rectangle 6">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755775" y="292100"/>
            <a:ext cx="7388225" cy="695325"/>
          </a:xfrm>
        </p:spPr>
        <p:txBody>
          <a:bodyPr/>
          <a:lstStyle/>
          <a:p>
            <a:r>
              <a:rPr lang="en-US" smtClean="0"/>
              <a:t>Lesson One – Topic</a:t>
            </a:r>
          </a:p>
        </p:txBody>
      </p:sp>
      <p:sp>
        <p:nvSpPr>
          <p:cNvPr id="9219" name="Slide Number Placeholder 5"/>
          <p:cNvSpPr>
            <a:spLocks noGrp="1"/>
          </p:cNvSpPr>
          <p:nvPr>
            <p:ph type="sldNum" sz="quarter" idx="10"/>
          </p:nvPr>
        </p:nvSpPr>
        <p:spPr bwMode="auto">
          <a:xfrm>
            <a:off x="7010400" y="6677025"/>
            <a:ext cx="2133600" cy="476250"/>
          </a:xfrm>
          <a:noFill/>
          <a:ln>
            <a:miter lim="800000"/>
            <a:headEnd/>
            <a:tailEnd/>
          </a:ln>
        </p:spPr>
        <p:txBody>
          <a:bodyPr vert="horz" wrap="square" lIns="91440" tIns="45720" rIns="91440" bIns="45720" numCol="1" anchor="t" anchorCtr="0" compatLnSpc="1">
            <a:prstTxWarp prst="textNoShape">
              <a:avLst/>
            </a:prstTxWarp>
          </a:bodyPr>
          <a:lstStyle/>
          <a:p>
            <a:fld id="{BD96844C-119E-4FF7-9563-7CBCE934419F}" type="slidenum">
              <a:rPr lang="en-US" sz="800" smtClean="0"/>
              <a:pPr/>
              <a:t>6</a:t>
            </a:fld>
            <a:endParaRPr lang="en-US" sz="800" smtClean="0"/>
          </a:p>
        </p:txBody>
      </p:sp>
      <p:sp>
        <p:nvSpPr>
          <p:cNvPr id="9220" name="TextBox 9"/>
          <p:cNvSpPr txBox="1">
            <a:spLocks noChangeArrowheads="1"/>
          </p:cNvSpPr>
          <p:nvPr/>
        </p:nvSpPr>
        <p:spPr bwMode="auto">
          <a:xfrm>
            <a:off x="128588" y="1420813"/>
            <a:ext cx="4222750" cy="336550"/>
          </a:xfrm>
          <a:prstGeom prst="rect">
            <a:avLst/>
          </a:prstGeom>
          <a:noFill/>
          <a:ln w="9525">
            <a:noFill/>
            <a:miter lim="800000"/>
            <a:headEnd/>
            <a:tailEnd/>
          </a:ln>
        </p:spPr>
        <p:txBody>
          <a:bodyPr>
            <a:spAutoFit/>
          </a:bodyPr>
          <a:lstStyle/>
          <a:p>
            <a:pPr algn="l" eaLnBrk="0" hangingPunct="0">
              <a:tabLst>
                <a:tab pos="3086100" algn="l"/>
              </a:tabLst>
            </a:pPr>
            <a:r>
              <a:rPr lang="en-US" sz="1600" b="1">
                <a:ea typeface="MS PGothic" pitchFamily="34" charset="-128"/>
              </a:rPr>
              <a:t>Lesson One Topic</a:t>
            </a:r>
          </a:p>
        </p:txBody>
      </p:sp>
      <p:graphicFrame>
        <p:nvGraphicFramePr>
          <p:cNvPr id="7181" name="Group 13"/>
          <p:cNvGraphicFramePr>
            <a:graphicFrameLocks noGrp="1"/>
          </p:cNvGraphicFramePr>
          <p:nvPr/>
        </p:nvGraphicFramePr>
        <p:xfrm>
          <a:off x="479425" y="2060575"/>
          <a:ext cx="6986588" cy="731838"/>
        </p:xfrm>
        <a:graphic>
          <a:graphicData uri="http://schemas.openxmlformats.org/drawingml/2006/table">
            <a:tbl>
              <a:tblPr/>
              <a:tblGrid>
                <a:gridCol w="1439863"/>
                <a:gridCol w="5546725"/>
              </a:tblGrid>
              <a:tr h="731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Topic One</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Selecting a Role: IFBT or CMO</a:t>
                      </a:r>
                    </a:p>
                  </a:txBody>
                  <a:tcPr horzOverflow="overflow">
                    <a:lnL>
                      <a:noFill/>
                    </a:lnL>
                    <a:lnR>
                      <a:noFill/>
                    </a:lnR>
                    <a:lnT>
                      <a:noFill/>
                    </a:lnT>
                    <a:lnB>
                      <a:noFill/>
                    </a:lnB>
                    <a:lnTlToBr>
                      <a:noFill/>
                    </a:lnTlToBr>
                    <a:lnBlToTr>
                      <a:noFill/>
                    </a:lnBlToTr>
                    <a:noFill/>
                  </a:tcPr>
                </a:tc>
              </a:tr>
            </a:tbl>
          </a:graphicData>
        </a:graphic>
      </p:graphicFrame>
      <p:sp>
        <p:nvSpPr>
          <p:cNvPr id="7" name="Rectangle 6">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p:txBody>
          <a:bodyPr/>
          <a:lstStyle/>
          <a:p>
            <a:r>
              <a:rPr lang="en-US" smtClean="0"/>
              <a:t>Topic One – Selecting a Role: IFBT or CMO</a:t>
            </a:r>
          </a:p>
        </p:txBody>
      </p:sp>
      <p:sp>
        <p:nvSpPr>
          <p:cNvPr id="10243" name="Text Box 24"/>
          <p:cNvSpPr txBox="1">
            <a:spLocks noChangeArrowheads="1"/>
          </p:cNvSpPr>
          <p:nvPr/>
        </p:nvSpPr>
        <p:spPr bwMode="auto">
          <a:xfrm>
            <a:off x="133350" y="1219200"/>
            <a:ext cx="6657975" cy="338138"/>
          </a:xfrm>
          <a:prstGeom prst="rect">
            <a:avLst/>
          </a:prstGeom>
          <a:noFill/>
          <a:ln w="9525">
            <a:noFill/>
            <a:miter lim="800000"/>
            <a:headEnd/>
            <a:tailEnd/>
          </a:ln>
        </p:spPr>
        <p:txBody>
          <a:bodyPr>
            <a:spAutoFit/>
          </a:bodyPr>
          <a:lstStyle/>
          <a:p>
            <a:pPr algn="l">
              <a:spcBef>
                <a:spcPct val="50000"/>
              </a:spcBef>
            </a:pPr>
            <a:r>
              <a:rPr lang="en-US" sz="1600" b="1"/>
              <a:t>Selecting a Role: IFBT or CMO</a:t>
            </a:r>
          </a:p>
        </p:txBody>
      </p:sp>
      <p:sp>
        <p:nvSpPr>
          <p:cNvPr id="10244" name="Slide Number Placeholder 12"/>
          <p:cNvSpPr txBox="1">
            <a:spLocks noGrp="1"/>
          </p:cNvSpPr>
          <p:nvPr/>
        </p:nvSpPr>
        <p:spPr bwMode="auto">
          <a:xfrm>
            <a:off x="7010400" y="6680200"/>
            <a:ext cx="2133600" cy="476250"/>
          </a:xfrm>
          <a:prstGeom prst="rect">
            <a:avLst/>
          </a:prstGeom>
          <a:noFill/>
          <a:ln w="9525">
            <a:noFill/>
            <a:miter lim="800000"/>
            <a:headEnd/>
            <a:tailEnd/>
          </a:ln>
        </p:spPr>
        <p:txBody>
          <a:bodyPr/>
          <a:lstStyle/>
          <a:p>
            <a:pPr algn="r"/>
            <a:fld id="{F80DC504-F5A2-4391-9F83-4F75B04CA0DA}" type="slidenum">
              <a:rPr lang="en-US" sz="800">
                <a:solidFill>
                  <a:schemeClr val="bg1"/>
                </a:solidFill>
              </a:rPr>
              <a:pPr algn="r"/>
              <a:t>7</a:t>
            </a:fld>
            <a:endParaRPr lang="en-US" sz="800">
              <a:solidFill>
                <a:schemeClr val="bg1"/>
              </a:solidFill>
            </a:endParaRPr>
          </a:p>
        </p:txBody>
      </p:sp>
      <p:sp>
        <p:nvSpPr>
          <p:cNvPr id="8" name="Rectangle 7">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sp>
        <p:nvSpPr>
          <p:cNvPr id="10246" name="TextBox 10"/>
          <p:cNvSpPr txBox="1">
            <a:spLocks noChangeArrowheads="1"/>
          </p:cNvSpPr>
          <p:nvPr/>
        </p:nvSpPr>
        <p:spPr bwMode="auto">
          <a:xfrm>
            <a:off x="254000" y="1636713"/>
            <a:ext cx="3460750" cy="646112"/>
          </a:xfrm>
          <a:prstGeom prst="rect">
            <a:avLst/>
          </a:prstGeom>
          <a:noFill/>
          <a:ln w="9525">
            <a:noFill/>
            <a:miter lim="800000"/>
            <a:headEnd/>
            <a:tailEnd/>
          </a:ln>
        </p:spPr>
        <p:txBody>
          <a:bodyPr>
            <a:spAutoFit/>
          </a:bodyPr>
          <a:lstStyle/>
          <a:p>
            <a:pPr algn="l"/>
            <a:r>
              <a:rPr lang="en-US" sz="1200"/>
              <a:t>The Super User Role can perform the roles of the IFBT User or the CMO user. The role performed is selected upon logging into ECARS.</a:t>
            </a:r>
          </a:p>
        </p:txBody>
      </p:sp>
      <p:sp>
        <p:nvSpPr>
          <p:cNvPr id="10247" name="TextBox 14"/>
          <p:cNvSpPr txBox="1">
            <a:spLocks noChangeArrowheads="1"/>
          </p:cNvSpPr>
          <p:nvPr/>
        </p:nvSpPr>
        <p:spPr bwMode="auto">
          <a:xfrm>
            <a:off x="3976688" y="3770313"/>
            <a:ext cx="4557712" cy="215900"/>
          </a:xfrm>
          <a:prstGeom prst="rect">
            <a:avLst/>
          </a:prstGeom>
          <a:noFill/>
          <a:ln w="9525">
            <a:noFill/>
            <a:miter lim="800000"/>
            <a:headEnd/>
            <a:tailEnd/>
          </a:ln>
        </p:spPr>
        <p:txBody>
          <a:bodyPr>
            <a:spAutoFit/>
          </a:bodyPr>
          <a:lstStyle/>
          <a:p>
            <a:pPr algn="l"/>
            <a:r>
              <a:rPr lang="en-US" sz="800" dirty="0">
                <a:ea typeface="MS PGothic" pitchFamily="34" charset="-128"/>
              </a:rPr>
              <a:t>Graphic 1.1: Super User Role </a:t>
            </a:r>
            <a:r>
              <a:rPr lang="en-US" sz="800" dirty="0" smtClean="0">
                <a:ea typeface="MS PGothic" pitchFamily="34" charset="-128"/>
              </a:rPr>
              <a:t>Selection page</a:t>
            </a:r>
            <a:endParaRPr lang="en-US" sz="800" dirty="0">
              <a:ea typeface="MS PGothic" pitchFamily="34" charset="-128"/>
            </a:endParaRPr>
          </a:p>
        </p:txBody>
      </p:sp>
      <p:pic>
        <p:nvPicPr>
          <p:cNvPr id="10248" name="Picture 9" descr="Slide_7.gif"/>
          <p:cNvPicPr>
            <a:picLocks noChangeAspect="1"/>
          </p:cNvPicPr>
          <p:nvPr/>
        </p:nvPicPr>
        <p:blipFill>
          <a:blip r:embed="rId4" cstate="print"/>
          <a:srcRect/>
          <a:stretch>
            <a:fillRect/>
          </a:stretch>
        </p:blipFill>
        <p:spPr bwMode="auto">
          <a:xfrm>
            <a:off x="3987800" y="1671638"/>
            <a:ext cx="4891088" cy="2081212"/>
          </a:xfrm>
          <a:prstGeom prst="rect">
            <a:avLst/>
          </a:prstGeom>
          <a:noFill/>
          <a:ln w="19050">
            <a:solidFill>
              <a:schemeClr val="tx1"/>
            </a:solidFill>
            <a:miter lim="800000"/>
            <a:headEnd/>
            <a:tailEnd/>
          </a:ln>
        </p:spPr>
      </p:pic>
      <p:graphicFrame>
        <p:nvGraphicFramePr>
          <p:cNvPr id="11298" name="Group 34"/>
          <p:cNvGraphicFramePr>
            <a:graphicFrameLocks noGrp="1"/>
          </p:cNvGraphicFramePr>
          <p:nvPr/>
        </p:nvGraphicFramePr>
        <p:xfrm>
          <a:off x="342900" y="2482850"/>
          <a:ext cx="3365500" cy="2944051"/>
        </p:xfrm>
        <a:graphic>
          <a:graphicData uri="http://schemas.openxmlformats.org/drawingml/2006/table">
            <a:tbl>
              <a:tblPr/>
              <a:tblGrid>
                <a:gridCol w="381000"/>
                <a:gridCol w="2984500"/>
              </a:tblGrid>
              <a:tr h="266700">
                <a:tc gridSpan="2">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rPr>
                        <a:t>Selecting a Role: IFBT or CMO</a:t>
                      </a: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334963">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1.</a:t>
                      </a:r>
                    </a:p>
                  </a:txBody>
                  <a:tcP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1" u="none" strike="noStrike" cap="none" normalizeH="0" baseline="0" dirty="0" smtClean="0">
                          <a:ln>
                            <a:noFill/>
                          </a:ln>
                          <a:solidFill>
                            <a:srgbClr val="000000"/>
                          </a:solidFill>
                          <a:effectLst/>
                          <a:latin typeface="Arial" pitchFamily="34" charset="0"/>
                        </a:rPr>
                        <a:t>Log on</a:t>
                      </a:r>
                      <a:r>
                        <a:rPr kumimoji="0" lang="en-US" sz="1200" b="0" i="0" u="none" strike="noStrike" cap="none" normalizeH="0" baseline="0" dirty="0" smtClean="0">
                          <a:ln>
                            <a:noFill/>
                          </a:ln>
                          <a:solidFill>
                            <a:srgbClr val="000000"/>
                          </a:solidFill>
                          <a:effectLst/>
                          <a:latin typeface="Arial" pitchFamily="34" charset="0"/>
                        </a:rPr>
                        <a:t> as the </a:t>
                      </a:r>
                      <a:r>
                        <a:rPr kumimoji="0" lang="en-US" sz="1200" b="1" i="0" u="none" strike="noStrike" cap="none" normalizeH="0" baseline="0" dirty="0" smtClean="0">
                          <a:ln>
                            <a:noFill/>
                          </a:ln>
                          <a:solidFill>
                            <a:srgbClr val="000000"/>
                          </a:solidFill>
                          <a:effectLst/>
                          <a:latin typeface="Arial" pitchFamily="34" charset="0"/>
                        </a:rPr>
                        <a:t>Super User role</a:t>
                      </a:r>
                      <a:r>
                        <a:rPr kumimoji="0" lang="en-US" sz="1200" b="0" i="0" u="none" strike="noStrike" cap="none" normalizeH="0" baseline="0" dirty="0" smtClean="0">
                          <a:ln>
                            <a:noFill/>
                          </a:ln>
                          <a:solidFill>
                            <a:srgbClr val="000000"/>
                          </a:solidFill>
                          <a:effectLst/>
                          <a:latin typeface="Arial" pitchFamily="34" charset="0"/>
                        </a:rPr>
                        <a:t>.</a:t>
                      </a:r>
                    </a:p>
                    <a:p>
                      <a:pPr marL="457200" marR="0" lvl="1" indent="0" algn="l" defTabSz="914400" rtl="0" eaLnBrk="0" fontAlgn="base" latinLnBrk="0" hangingPunct="0">
                        <a:lnSpc>
                          <a:spcPct val="120000"/>
                        </a:lnSpc>
                        <a:spcBef>
                          <a:spcPct val="20000"/>
                        </a:spcBef>
                        <a:spcAft>
                          <a:spcPct val="0"/>
                        </a:spcAft>
                        <a:buClrTx/>
                        <a:buSzTx/>
                        <a:buFont typeface="Arial" pitchFamily="34" charset="0"/>
                        <a:buNone/>
                        <a:tabLst/>
                      </a:pPr>
                      <a:r>
                        <a:rPr kumimoji="0" lang="en-US" sz="1000" b="0" i="0" u="none" strike="noStrike" cap="none" normalizeH="0" baseline="0" dirty="0" smtClean="0">
                          <a:ln>
                            <a:noFill/>
                          </a:ln>
                          <a:solidFill>
                            <a:srgbClr val="000000"/>
                          </a:solidFill>
                          <a:effectLst/>
                          <a:latin typeface="Arial" pitchFamily="34" charset="0"/>
                        </a:rPr>
                        <a:t>The Super User Role Selection page appears (Graphic 1.1).</a:t>
                      </a:r>
                    </a:p>
                  </a:txBody>
                  <a:tcP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2.</a:t>
                      </a:r>
                    </a:p>
                  </a:txBody>
                  <a:tcP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1" u="none" strike="noStrike" cap="none" normalizeH="0" baseline="0" dirty="0" smtClean="0">
                          <a:ln>
                            <a:noFill/>
                          </a:ln>
                          <a:solidFill>
                            <a:srgbClr val="000000"/>
                          </a:solidFill>
                          <a:effectLst/>
                          <a:latin typeface="Arial" pitchFamily="34" charset="0"/>
                        </a:rPr>
                        <a:t>Select</a:t>
                      </a:r>
                      <a:r>
                        <a:rPr kumimoji="0" lang="en-US" sz="1200" b="1" i="0" u="none" strike="noStrike" cap="none" normalizeH="0" baseline="0" dirty="0" smtClean="0">
                          <a:ln>
                            <a:noFill/>
                          </a:ln>
                          <a:solidFill>
                            <a:srgbClr val="000000"/>
                          </a:solidFill>
                          <a:effectLst/>
                          <a:latin typeface="Arial" pitchFamily="34" charset="0"/>
                        </a:rPr>
                        <a:t> </a:t>
                      </a:r>
                      <a:r>
                        <a:rPr kumimoji="0" lang="en-US" sz="1200" b="0" i="0" u="none" strike="noStrike" cap="none" normalizeH="0" baseline="0" dirty="0" smtClean="0">
                          <a:ln>
                            <a:noFill/>
                          </a:ln>
                          <a:solidFill>
                            <a:srgbClr val="000000"/>
                          </a:solidFill>
                          <a:effectLst/>
                          <a:latin typeface="Arial" pitchFamily="34" charset="0"/>
                        </a:rPr>
                        <a:t>whether you want to act as an </a:t>
                      </a:r>
                      <a:r>
                        <a:rPr kumimoji="0" lang="en-US" sz="1200" b="1" i="0" u="none" strike="noStrike" cap="none" normalizeH="0" baseline="0" dirty="0" smtClean="0">
                          <a:ln>
                            <a:noFill/>
                          </a:ln>
                          <a:solidFill>
                            <a:srgbClr val="000000"/>
                          </a:solidFill>
                          <a:effectLst/>
                          <a:latin typeface="Arial" pitchFamily="34" charset="0"/>
                        </a:rPr>
                        <a:t>IFBT</a:t>
                      </a:r>
                      <a:r>
                        <a:rPr kumimoji="0" lang="en-US" sz="1200" b="0" i="0" u="none" strike="noStrike" cap="none" normalizeH="0" baseline="0" dirty="0" smtClean="0">
                          <a:ln>
                            <a:noFill/>
                          </a:ln>
                          <a:solidFill>
                            <a:srgbClr val="000000"/>
                          </a:solidFill>
                          <a:effectLst/>
                          <a:latin typeface="Arial" pitchFamily="34" charset="0"/>
                        </a:rPr>
                        <a:t> or </a:t>
                      </a:r>
                      <a:r>
                        <a:rPr kumimoji="0" lang="en-US" sz="1200" b="1" i="0" u="none" strike="noStrike" cap="none" normalizeH="0" baseline="0" dirty="0" smtClean="0">
                          <a:ln>
                            <a:noFill/>
                          </a:ln>
                          <a:solidFill>
                            <a:srgbClr val="000000"/>
                          </a:solidFill>
                          <a:effectLst/>
                          <a:latin typeface="Arial" pitchFamily="34" charset="0"/>
                        </a:rPr>
                        <a:t>CMO</a:t>
                      </a:r>
                      <a:r>
                        <a:rPr kumimoji="0" lang="en-US" sz="1200" b="0" i="0" u="none" strike="noStrike" cap="none" normalizeH="0" baseline="0" dirty="0" smtClean="0">
                          <a:ln>
                            <a:noFill/>
                          </a:ln>
                          <a:solidFill>
                            <a:srgbClr val="000000"/>
                          </a:solidFill>
                          <a:effectLst/>
                          <a:latin typeface="Arial" pitchFamily="34" charset="0"/>
                        </a:rPr>
                        <a:t>.</a:t>
                      </a:r>
                      <a:endParaRPr kumimoji="0" lang="en-US" sz="1200" b="1" i="0" u="none" strike="noStrike" cap="none" normalizeH="0" baseline="0" dirty="0" smtClean="0">
                        <a:ln>
                          <a:noFill/>
                        </a:ln>
                        <a:solidFill>
                          <a:srgbClr val="000000"/>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3.</a:t>
                      </a:r>
                    </a:p>
                  </a:txBody>
                  <a:tcP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2000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rPr>
                        <a:t>If you chose to act as a CMO user, </a:t>
                      </a:r>
                      <a:r>
                        <a:rPr kumimoji="0" lang="en-US" sz="1200" b="0" i="1" u="none" strike="noStrike" cap="none" normalizeH="0" baseline="0" smtClean="0">
                          <a:ln>
                            <a:noFill/>
                          </a:ln>
                          <a:solidFill>
                            <a:srgbClr val="000000"/>
                          </a:solidFill>
                          <a:effectLst/>
                          <a:latin typeface="Arial" pitchFamily="34" charset="0"/>
                        </a:rPr>
                        <a:t>select</a:t>
                      </a:r>
                      <a:r>
                        <a:rPr kumimoji="0" lang="en-US" sz="1200" b="1" i="0" u="none" strike="noStrike" cap="none" normalizeH="0" baseline="0" smtClean="0">
                          <a:ln>
                            <a:noFill/>
                          </a:ln>
                          <a:solidFill>
                            <a:srgbClr val="000000"/>
                          </a:solidFill>
                          <a:effectLst/>
                          <a:latin typeface="Arial" pitchFamily="34" charset="0"/>
                        </a:rPr>
                        <a:t> </a:t>
                      </a:r>
                      <a:r>
                        <a:rPr kumimoji="0" lang="en-US" sz="1200" b="0" i="0" u="none" strike="noStrike" cap="none" normalizeH="0" baseline="0" smtClean="0">
                          <a:ln>
                            <a:noFill/>
                          </a:ln>
                          <a:solidFill>
                            <a:srgbClr val="000000"/>
                          </a:solidFill>
                          <a:effectLst/>
                          <a:latin typeface="Arial" pitchFamily="34" charset="0"/>
                        </a:rPr>
                        <a:t>a </a:t>
                      </a:r>
                      <a:r>
                        <a:rPr kumimoji="0" lang="en-US" sz="1200" b="1" i="0" u="none" strike="noStrike" cap="none" normalizeH="0" baseline="0" smtClean="0">
                          <a:ln>
                            <a:noFill/>
                          </a:ln>
                          <a:solidFill>
                            <a:srgbClr val="000000"/>
                          </a:solidFill>
                          <a:effectLst/>
                          <a:latin typeface="Arial" pitchFamily="34" charset="0"/>
                        </a:rPr>
                        <a:t>DoDAAC</a:t>
                      </a:r>
                      <a:r>
                        <a:rPr kumimoji="0" lang="en-US" sz="1200" b="0" i="0" u="none" strike="noStrike" cap="none" normalizeH="0" baseline="0" smtClean="0">
                          <a:ln>
                            <a:noFill/>
                          </a:ln>
                          <a:solidFill>
                            <a:srgbClr val="000000"/>
                          </a:solidFill>
                          <a:effectLst/>
                          <a:latin typeface="Arial" pitchFamily="34" charset="0"/>
                        </a:rPr>
                        <a:t> from the drop-down list.</a:t>
                      </a:r>
                    </a:p>
                  </a:txBody>
                  <a:tcP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228600" marR="0" lvl="0" indent="-228600" algn="l" defTabSz="914400" rtl="0" eaLnBrk="0" fontAlgn="base" latinLnBrk="0" hangingPunct="0">
                        <a:lnSpc>
                          <a:spcPct val="120000"/>
                        </a:lnSpc>
                        <a:spcBef>
                          <a:spcPct val="20000"/>
                        </a:spcBef>
                        <a:spcAft>
                          <a:spcPct val="0"/>
                        </a:spcAft>
                        <a:buClrTx/>
                        <a:buSzTx/>
                        <a:buFont typeface="+mj-lt"/>
                        <a:buNone/>
                        <a:tabLst/>
                      </a:pPr>
                      <a:r>
                        <a:rPr kumimoji="0" lang="en-US" sz="1200" b="0" i="0" u="none" strike="noStrike" cap="none" normalizeH="0" baseline="0" smtClean="0">
                          <a:ln>
                            <a:noFill/>
                          </a:ln>
                          <a:solidFill>
                            <a:srgbClr val="000000"/>
                          </a:solidFill>
                          <a:effectLst/>
                          <a:latin typeface="Arial" pitchFamily="34" charset="0"/>
                        </a:rPr>
                        <a:t>4.</a:t>
                      </a:r>
                    </a:p>
                  </a:txBody>
                  <a:tcP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0" fontAlgn="base" latinLnBrk="0" hangingPunct="0">
                        <a:lnSpc>
                          <a:spcPct val="120000"/>
                        </a:lnSpc>
                        <a:spcBef>
                          <a:spcPct val="20000"/>
                        </a:spcBef>
                        <a:spcAft>
                          <a:spcPct val="0"/>
                        </a:spcAft>
                        <a:buClrTx/>
                        <a:buSzTx/>
                        <a:buFont typeface="Arial" pitchFamily="34" charset="0"/>
                        <a:buNone/>
                        <a:tabLst/>
                      </a:pPr>
                      <a:r>
                        <a:rPr kumimoji="0" lang="en-US" sz="1200" b="0" i="1" u="none" strike="noStrike" cap="none" normalizeH="0" baseline="0" smtClean="0">
                          <a:ln>
                            <a:noFill/>
                          </a:ln>
                          <a:solidFill>
                            <a:srgbClr val="000000"/>
                          </a:solidFill>
                          <a:effectLst/>
                          <a:latin typeface="Arial" pitchFamily="34" charset="0"/>
                        </a:rPr>
                        <a:t>Click</a:t>
                      </a:r>
                      <a:r>
                        <a:rPr kumimoji="0" lang="en-US" sz="1200" b="0" i="0" u="none" strike="noStrike" cap="none" normalizeH="0" baseline="0" smtClean="0">
                          <a:ln>
                            <a:noFill/>
                          </a:ln>
                          <a:solidFill>
                            <a:srgbClr val="000000"/>
                          </a:solidFill>
                          <a:effectLst/>
                          <a:latin typeface="Arial" pitchFamily="34" charset="0"/>
                        </a:rPr>
                        <a:t> the </a:t>
                      </a:r>
                      <a:r>
                        <a:rPr kumimoji="0" lang="en-US" sz="1200" b="1" i="0" u="none" strike="noStrike" cap="none" normalizeH="0" baseline="0" smtClean="0">
                          <a:ln>
                            <a:noFill/>
                          </a:ln>
                          <a:solidFill>
                            <a:srgbClr val="000000"/>
                          </a:solidFill>
                          <a:effectLst/>
                          <a:latin typeface="Arial" pitchFamily="34" charset="0"/>
                        </a:rPr>
                        <a:t>Save</a:t>
                      </a:r>
                      <a:r>
                        <a:rPr kumimoji="0" lang="en-US" sz="1200" b="0" i="0" u="none" strike="noStrike" cap="none" normalizeH="0" baseline="0" smtClean="0">
                          <a:ln>
                            <a:noFill/>
                          </a:ln>
                          <a:solidFill>
                            <a:srgbClr val="000000"/>
                          </a:solidFill>
                          <a:effectLst/>
                          <a:latin typeface="Arial" pitchFamily="34" charset="0"/>
                        </a:rPr>
                        <a:t> button.</a:t>
                      </a:r>
                    </a:p>
                  </a:txBody>
                  <a:tcP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228600" marR="0" lvl="0" indent="-228600" algn="l" defTabSz="914400" rtl="0" eaLnBrk="0" fontAlgn="base" latinLnBrk="0" hangingPunct="0">
                        <a:lnSpc>
                          <a:spcPct val="120000"/>
                        </a:lnSpc>
                        <a:spcBef>
                          <a:spcPct val="20000"/>
                        </a:spcBef>
                        <a:spcAft>
                          <a:spcPct val="0"/>
                        </a:spcAft>
                        <a:buClrTx/>
                        <a:buSzTx/>
                        <a:buFont typeface="+mj-lt"/>
                        <a:buNone/>
                        <a:tabLst/>
                      </a:pPr>
                      <a:r>
                        <a:rPr kumimoji="0" lang="en-US" sz="1200" b="0" i="0" u="none" strike="noStrike" cap="none" normalizeH="0" baseline="0" smtClean="0">
                          <a:ln>
                            <a:noFill/>
                          </a:ln>
                          <a:solidFill>
                            <a:srgbClr val="000000"/>
                          </a:solidFill>
                          <a:effectLst/>
                          <a:latin typeface="Arial" pitchFamily="34" charset="0"/>
                        </a:rPr>
                        <a:t>5.</a:t>
                      </a:r>
                    </a:p>
                  </a:txBody>
                  <a:tcP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0" fontAlgn="base" latinLnBrk="0" hangingPunct="0">
                        <a:lnSpc>
                          <a:spcPct val="120000"/>
                        </a:lnSpc>
                        <a:spcBef>
                          <a:spcPct val="20000"/>
                        </a:spcBef>
                        <a:spcAft>
                          <a:spcPct val="0"/>
                        </a:spcAft>
                        <a:buClrTx/>
                        <a:buSzTx/>
                        <a:buFont typeface="Arial" pitchFamily="34" charset="0"/>
                        <a:buNone/>
                        <a:tabLst/>
                      </a:pPr>
                      <a:r>
                        <a:rPr kumimoji="0" lang="en-US" sz="1200" b="0" i="1" u="none" strike="noStrike" cap="none" normalizeH="0" baseline="0" dirty="0" smtClean="0">
                          <a:ln>
                            <a:noFill/>
                          </a:ln>
                          <a:solidFill>
                            <a:srgbClr val="000000"/>
                          </a:solidFill>
                          <a:effectLst/>
                          <a:latin typeface="Arial" pitchFamily="34" charset="0"/>
                        </a:rPr>
                        <a:t>Switch</a:t>
                      </a:r>
                      <a:r>
                        <a:rPr kumimoji="0" lang="en-US" sz="1200" b="0" i="0" u="none" strike="noStrike" cap="none" normalizeH="0" baseline="0" dirty="0" smtClean="0">
                          <a:ln>
                            <a:noFill/>
                          </a:ln>
                          <a:solidFill>
                            <a:srgbClr val="000000"/>
                          </a:solidFill>
                          <a:effectLst/>
                          <a:latin typeface="Arial" pitchFamily="34" charset="0"/>
                        </a:rPr>
                        <a:t> roles by clicking the </a:t>
                      </a:r>
                      <a:r>
                        <a:rPr kumimoji="0" lang="en-US" sz="1200" b="1" i="0" u="none" strike="noStrike" cap="none" normalizeH="0" baseline="0" dirty="0" smtClean="0">
                          <a:ln>
                            <a:noFill/>
                          </a:ln>
                          <a:solidFill>
                            <a:srgbClr val="000000"/>
                          </a:solidFill>
                          <a:effectLst/>
                          <a:latin typeface="Arial" pitchFamily="34" charset="0"/>
                        </a:rPr>
                        <a:t>Switch </a:t>
                      </a:r>
                    </a:p>
                    <a:p>
                      <a:pPr marL="228600" marR="0" lvl="0" indent="-228600" algn="l" defTabSz="914400" rtl="0" eaLnBrk="0" fontAlgn="base" latinLnBrk="0" hangingPunct="0">
                        <a:lnSpc>
                          <a:spcPct val="120000"/>
                        </a:lnSpc>
                        <a:spcBef>
                          <a:spcPct val="20000"/>
                        </a:spcBef>
                        <a:spcAft>
                          <a:spcPct val="0"/>
                        </a:spcAft>
                        <a:buClrTx/>
                        <a:buSzTx/>
                        <a:buFont typeface="Arial" pitchFamily="34" charset="0"/>
                        <a:buNone/>
                        <a:tabLst/>
                      </a:pPr>
                      <a:r>
                        <a:rPr kumimoji="0" lang="en-US" sz="1200" b="1" i="0" u="none" strike="noStrike" cap="none" normalizeH="0" baseline="0" dirty="0" smtClean="0">
                          <a:ln>
                            <a:noFill/>
                          </a:ln>
                          <a:solidFill>
                            <a:srgbClr val="000000"/>
                          </a:solidFill>
                          <a:effectLst/>
                          <a:latin typeface="Arial" pitchFamily="34" charset="0"/>
                        </a:rPr>
                        <a:t>IFBT/CMO</a:t>
                      </a:r>
                      <a:r>
                        <a:rPr kumimoji="0" lang="en-US" sz="1200" b="0" i="0" u="none" strike="noStrike" cap="none" normalizeH="0" baseline="0" dirty="0" smtClean="0">
                          <a:ln>
                            <a:noFill/>
                          </a:ln>
                          <a:solidFill>
                            <a:srgbClr val="000000"/>
                          </a:solidFill>
                          <a:effectLst/>
                          <a:latin typeface="Arial" pitchFamily="34" charset="0"/>
                        </a:rPr>
                        <a:t> link on the menu bar.</a:t>
                      </a:r>
                    </a:p>
                  </a:txBody>
                  <a:tcP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271" name="Rectangle 11"/>
          <p:cNvSpPr>
            <a:spLocks noChangeArrowheads="1"/>
          </p:cNvSpPr>
          <p:nvPr/>
        </p:nvSpPr>
        <p:spPr bwMode="auto">
          <a:xfrm>
            <a:off x="6115050" y="3286125"/>
            <a:ext cx="273050" cy="130175"/>
          </a:xfrm>
          <a:prstGeom prst="rect">
            <a:avLst/>
          </a:prstGeom>
          <a:noFill/>
          <a:ln w="19050" algn="ctr">
            <a:solidFill>
              <a:srgbClr val="FF0000"/>
            </a:solidFill>
            <a:round/>
            <a:headEnd/>
            <a:tailEnd/>
          </a:ln>
        </p:spPr>
        <p:txBody>
          <a:bodyPr/>
          <a:lstStyle/>
          <a:p>
            <a:pPr algn="l" eaLnBrk="0" hangingPunct="0"/>
            <a:endParaRPr lang="en-US" sz="2400">
              <a:latin typeface="MS Gothic"/>
            </a:endParaRPr>
          </a:p>
        </p:txBody>
      </p:sp>
      <p:sp>
        <p:nvSpPr>
          <p:cNvPr id="10272" name="Rectangle 12"/>
          <p:cNvSpPr>
            <a:spLocks noChangeArrowheads="1"/>
          </p:cNvSpPr>
          <p:nvPr/>
        </p:nvSpPr>
        <p:spPr bwMode="auto">
          <a:xfrm>
            <a:off x="4435475" y="2060575"/>
            <a:ext cx="749300" cy="101600"/>
          </a:xfrm>
          <a:prstGeom prst="rect">
            <a:avLst/>
          </a:prstGeom>
          <a:noFill/>
          <a:ln w="19050" algn="ctr">
            <a:solidFill>
              <a:srgbClr val="FF0000"/>
            </a:solidFill>
            <a:round/>
            <a:headEnd/>
            <a:tailEnd/>
          </a:ln>
        </p:spPr>
        <p:txBody>
          <a:bodyPr/>
          <a:lstStyle/>
          <a:p>
            <a:pPr algn="l" eaLnBrk="0" hangingPunct="0"/>
            <a:endParaRPr lang="en-US" sz="2400">
              <a:latin typeface="MS Gothic"/>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1755775" y="320675"/>
            <a:ext cx="7388225" cy="695325"/>
          </a:xfrm>
        </p:spPr>
        <p:txBody>
          <a:bodyPr/>
          <a:lstStyle/>
          <a:p>
            <a:r>
              <a:rPr lang="en-US" smtClean="0"/>
              <a:t>Lesson One – Review</a:t>
            </a:r>
          </a:p>
        </p:txBody>
      </p:sp>
      <p:sp>
        <p:nvSpPr>
          <p:cNvPr id="11267" name="TextBox 9"/>
          <p:cNvSpPr txBox="1">
            <a:spLocks noChangeArrowheads="1"/>
          </p:cNvSpPr>
          <p:nvPr/>
        </p:nvSpPr>
        <p:spPr bwMode="auto">
          <a:xfrm>
            <a:off x="128588" y="1420813"/>
            <a:ext cx="4813300" cy="581025"/>
          </a:xfrm>
          <a:prstGeom prst="rect">
            <a:avLst/>
          </a:prstGeom>
          <a:noFill/>
          <a:ln w="9525">
            <a:noFill/>
            <a:miter lim="800000"/>
            <a:headEnd/>
            <a:tailEnd/>
          </a:ln>
        </p:spPr>
        <p:txBody>
          <a:bodyPr>
            <a:spAutoFit/>
          </a:bodyPr>
          <a:lstStyle/>
          <a:p>
            <a:pPr algn="l" eaLnBrk="0" hangingPunct="0"/>
            <a:r>
              <a:rPr lang="en-US" sz="1600" b="1"/>
              <a:t>Lesson One covered the following topic:</a:t>
            </a:r>
          </a:p>
          <a:p>
            <a:pPr algn="l" eaLnBrk="0" hangingPunct="0"/>
            <a:endParaRPr lang="en-US" sz="1600" b="1">
              <a:ea typeface="MS PGothic" pitchFamily="34" charset="-128"/>
            </a:endParaRPr>
          </a:p>
        </p:txBody>
      </p:sp>
      <p:sp>
        <p:nvSpPr>
          <p:cNvPr id="11268" name="Slide Number Placeholder 5"/>
          <p:cNvSpPr>
            <a:spLocks noGrp="1"/>
          </p:cNvSpPr>
          <p:nvPr>
            <p:ph type="sldNum" sz="quarter" idx="10"/>
          </p:nvPr>
        </p:nvSpPr>
        <p:spPr bwMode="auto">
          <a:xfrm>
            <a:off x="7010400" y="6677025"/>
            <a:ext cx="2133600" cy="476250"/>
          </a:xfrm>
          <a:noFill/>
          <a:ln>
            <a:miter lim="800000"/>
            <a:headEnd/>
            <a:tailEnd/>
          </a:ln>
        </p:spPr>
        <p:txBody>
          <a:bodyPr vert="horz" wrap="square" lIns="91440" tIns="45720" rIns="91440" bIns="45720" numCol="1" anchor="t" anchorCtr="0" compatLnSpc="1">
            <a:prstTxWarp prst="textNoShape">
              <a:avLst/>
            </a:prstTxWarp>
          </a:bodyPr>
          <a:lstStyle/>
          <a:p>
            <a:fld id="{0BAE2A99-3DCF-4E63-BE19-A496BB1E3E1D}" type="slidenum">
              <a:rPr lang="en-US" sz="800" smtClean="0"/>
              <a:pPr/>
              <a:t>8</a:t>
            </a:fld>
            <a:endParaRPr lang="en-US" sz="800" smtClean="0"/>
          </a:p>
        </p:txBody>
      </p:sp>
      <p:sp>
        <p:nvSpPr>
          <p:cNvPr id="8" name="Rectangle 7">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graphicFrame>
        <p:nvGraphicFramePr>
          <p:cNvPr id="7" name="Group 13"/>
          <p:cNvGraphicFramePr>
            <a:graphicFrameLocks noGrp="1"/>
          </p:cNvGraphicFramePr>
          <p:nvPr/>
        </p:nvGraphicFramePr>
        <p:xfrm>
          <a:off x="479425" y="2060575"/>
          <a:ext cx="6986588" cy="731838"/>
        </p:xfrm>
        <a:graphic>
          <a:graphicData uri="http://schemas.openxmlformats.org/drawingml/2006/table">
            <a:tbl>
              <a:tblPr/>
              <a:tblGrid>
                <a:gridCol w="1439863"/>
                <a:gridCol w="5546725"/>
              </a:tblGrid>
              <a:tr h="731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rPr>
                        <a:t>Topic One</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Selecting a Role: IFBT or CMO</a:t>
                      </a:r>
                    </a:p>
                  </a:txBody>
                  <a:tcPr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755775" y="292100"/>
            <a:ext cx="7388225" cy="695325"/>
          </a:xfrm>
        </p:spPr>
        <p:txBody>
          <a:bodyPr/>
          <a:lstStyle/>
          <a:p>
            <a:r>
              <a:rPr lang="en-US" smtClean="0"/>
              <a:t>Lesson Two – NASA Contract Information</a:t>
            </a:r>
          </a:p>
        </p:txBody>
      </p:sp>
      <p:sp>
        <p:nvSpPr>
          <p:cNvPr id="12291" name="Slide Number Placeholder 4"/>
          <p:cNvSpPr>
            <a:spLocks noGrp="1"/>
          </p:cNvSpPr>
          <p:nvPr>
            <p:ph type="sldNum" sz="quarter" idx="10"/>
          </p:nvPr>
        </p:nvSpPr>
        <p:spPr bwMode="auto">
          <a:xfrm>
            <a:off x="7010400" y="6677025"/>
            <a:ext cx="2133600" cy="476250"/>
          </a:xfrm>
          <a:noFill/>
          <a:ln>
            <a:miter lim="800000"/>
            <a:headEnd/>
            <a:tailEnd/>
          </a:ln>
        </p:spPr>
        <p:txBody>
          <a:bodyPr vert="horz" wrap="square" lIns="91440" tIns="45720" rIns="91440" bIns="45720" numCol="1" anchor="t" anchorCtr="0" compatLnSpc="1">
            <a:prstTxWarp prst="textNoShape">
              <a:avLst/>
            </a:prstTxWarp>
          </a:bodyPr>
          <a:lstStyle/>
          <a:p>
            <a:fld id="{853EF5FC-6EF6-46BC-A430-9D4A704E7F7D}" type="slidenum">
              <a:rPr lang="en-US" sz="800" smtClean="0"/>
              <a:pPr/>
              <a:t>9</a:t>
            </a:fld>
            <a:endParaRPr lang="en-US" sz="800" smtClean="0"/>
          </a:p>
        </p:txBody>
      </p:sp>
      <p:sp>
        <p:nvSpPr>
          <p:cNvPr id="12292" name="Rectangle 2"/>
          <p:cNvSpPr txBox="1">
            <a:spLocks noChangeArrowheads="1"/>
          </p:cNvSpPr>
          <p:nvPr/>
        </p:nvSpPr>
        <p:spPr bwMode="auto">
          <a:xfrm>
            <a:off x="1016000" y="2692400"/>
            <a:ext cx="6946900" cy="695325"/>
          </a:xfrm>
          <a:prstGeom prst="rect">
            <a:avLst/>
          </a:prstGeom>
          <a:noFill/>
          <a:ln w="9525">
            <a:noFill/>
            <a:miter lim="800000"/>
            <a:headEnd/>
            <a:tailEnd/>
          </a:ln>
        </p:spPr>
        <p:txBody>
          <a:bodyPr anchor="ctr"/>
          <a:lstStyle/>
          <a:p>
            <a:pPr eaLnBrk="0" hangingPunct="0"/>
            <a:r>
              <a:rPr lang="en-US" sz="4000" b="1"/>
              <a:t>Lesson Two </a:t>
            </a:r>
          </a:p>
          <a:p>
            <a:pPr eaLnBrk="0" hangingPunct="0"/>
            <a:endParaRPr lang="en-US" sz="4000" b="1"/>
          </a:p>
          <a:p>
            <a:pPr eaLnBrk="0" hangingPunct="0"/>
            <a:r>
              <a:rPr lang="en-US" sz="2400" b="1"/>
              <a:t>NASA Contract Information</a:t>
            </a:r>
          </a:p>
          <a:p>
            <a:pPr algn="l" eaLnBrk="0" hangingPunct="0"/>
            <a:endParaRPr lang="en-US" b="1"/>
          </a:p>
        </p:txBody>
      </p:sp>
      <p:sp>
        <p:nvSpPr>
          <p:cNvPr id="7" name="Rectangle 6">
            <a:hlinkClick r:id="rId3" action="ppaction://hlinksldjump"/>
          </p:cNvPr>
          <p:cNvSpPr/>
          <p:nvPr/>
        </p:nvSpPr>
        <p:spPr bwMode="auto">
          <a:xfrm>
            <a:off x="171450" y="6305550"/>
            <a:ext cx="1438275" cy="247650"/>
          </a:xfrm>
          <a:prstGeom prst="rect">
            <a:avLst/>
          </a:prstGeom>
          <a:solidFill>
            <a:srgbClr val="003366"/>
          </a:solidFill>
          <a:ln w="9525" cap="flat" cmpd="sng" algn="ctr">
            <a:solidFill>
              <a:schemeClr val="tx2"/>
            </a:solidFill>
            <a:prstDash val="solid"/>
            <a:round/>
            <a:headEnd type="none" w="med" len="med"/>
            <a:tailEnd type="none" w="med" len="med"/>
          </a:ln>
          <a:effectLst/>
        </p:spPr>
        <p:txBody>
          <a:bodyPr anchor="ctr"/>
          <a:lstStyle/>
          <a:p>
            <a:pPr algn="l" eaLnBrk="0" hangingPunct="0">
              <a:defRPr/>
            </a:pPr>
            <a:r>
              <a:rPr lang="en-US" sz="1400" dirty="0">
                <a:solidFill>
                  <a:schemeClr val="bg1"/>
                </a:solidFill>
                <a:latin typeface="+mj-lt"/>
              </a:rPr>
              <a:t>Course Topics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D100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MS Gothic" pitchFamily="49"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MS Gothic" pitchFamily="49" charset="-128"/>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34195</TotalTime>
  <Words>2069</Words>
  <Application>Microsoft Office PowerPoint</Application>
  <PresentationFormat>On-screen Show (4:3)</PresentationFormat>
  <Paragraphs>415</Paragraphs>
  <Slides>39</Slides>
  <Notes>39</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Blank Presentation</vt:lpstr>
      <vt:lpstr>Slide 1</vt:lpstr>
      <vt:lpstr>Course Topics</vt:lpstr>
      <vt:lpstr>Course Objective</vt:lpstr>
      <vt:lpstr>ECARS Enhancements Training – Course Lessons</vt:lpstr>
      <vt:lpstr>Lesson One – Super User Role</vt:lpstr>
      <vt:lpstr>Lesson One – Topic</vt:lpstr>
      <vt:lpstr>Topic One – Selecting a Role: IFBT or CMO</vt:lpstr>
      <vt:lpstr>Lesson One – Review</vt:lpstr>
      <vt:lpstr>Lesson Two – NASA Contract Information</vt:lpstr>
      <vt:lpstr>Lesson Two – Topics</vt:lpstr>
      <vt:lpstr>Topic One – Assigning NASA Programs to NASA Requests</vt:lpstr>
      <vt:lpstr>Topic Two – Maintaining the NASA Program List</vt:lpstr>
      <vt:lpstr>Topic Two – Maintaining the NASA Program List</vt:lpstr>
      <vt:lpstr>Lesson Two – Review</vt:lpstr>
      <vt:lpstr>Lesson Three – Funding History</vt:lpstr>
      <vt:lpstr>Lesson Three – Topic</vt:lpstr>
      <vt:lpstr>Topic One – Viewing Funding History</vt:lpstr>
      <vt:lpstr>Lesson Three – Review</vt:lpstr>
      <vt:lpstr>Lesson Four – Funding Attachments</vt:lpstr>
      <vt:lpstr>Lesson Four – Topic</vt:lpstr>
      <vt:lpstr>Topic One – Attaching Files to Funding Documents</vt:lpstr>
      <vt:lpstr>Lesson Four – Review</vt:lpstr>
      <vt:lpstr>Lesson Five – Request ID Data Status</vt:lpstr>
      <vt:lpstr>Lesson Five – Topic</vt:lpstr>
      <vt:lpstr>Topic One – Activating and Deactivating Data Status</vt:lpstr>
      <vt:lpstr>Lesson Five – Review</vt:lpstr>
      <vt:lpstr>Lesson Six – CMO Response Date</vt:lpstr>
      <vt:lpstr>Lesson Six – Topic</vt:lpstr>
      <vt:lpstr>Topic One – Resetting the DCN/Service Set Accepted Date</vt:lpstr>
      <vt:lpstr>Lesson Six – Review</vt:lpstr>
      <vt:lpstr>Lesson Seven – Adding and Deleting Services</vt:lpstr>
      <vt:lpstr>Lesson Seven – Topics</vt:lpstr>
      <vt:lpstr>Topic One – Adding and Removing Services</vt:lpstr>
      <vt:lpstr>Lesson Seven – Review</vt:lpstr>
      <vt:lpstr>Lesson Eight – NASA HQ Role</vt:lpstr>
      <vt:lpstr>Lesson Eight – Topics</vt:lpstr>
      <vt:lpstr>Topic Two – Selecting a NASA Organization</vt:lpstr>
      <vt:lpstr>Lesson Eight – Review</vt:lpstr>
      <vt:lpstr>ECARS Enhancements Training – Course Lessons</vt:lpstr>
    </vt:vector>
  </TitlesOfParts>
  <Company>DCMA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Three– Navigating Cube Data</dc:title>
  <dc:creator>DC08512</dc:creator>
  <cp:lastModifiedBy>DHuffman</cp:lastModifiedBy>
  <cp:revision>1780</cp:revision>
  <cp:lastPrinted>2009-01-15T15:51:32Z</cp:lastPrinted>
  <dcterms:created xsi:type="dcterms:W3CDTF">2008-04-28T13:29:03Z</dcterms:created>
  <dcterms:modified xsi:type="dcterms:W3CDTF">2010-06-25T21:48:13Z</dcterms:modified>
</cp:coreProperties>
</file>